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712" r:id="rId2"/>
    <p:sldId id="740" r:id="rId3"/>
    <p:sldId id="714" r:id="rId4"/>
    <p:sldId id="742" r:id="rId5"/>
    <p:sldId id="743" r:id="rId6"/>
    <p:sldId id="741" r:id="rId7"/>
    <p:sldId id="745" r:id="rId8"/>
    <p:sldId id="721" r:id="rId9"/>
    <p:sldId id="720" r:id="rId10"/>
    <p:sldId id="738" r:id="rId11"/>
    <p:sldId id="722" r:id="rId12"/>
    <p:sldId id="754" r:id="rId13"/>
    <p:sldId id="753" r:id="rId14"/>
    <p:sldId id="724" r:id="rId15"/>
    <p:sldId id="725" r:id="rId16"/>
    <p:sldId id="728" r:id="rId17"/>
    <p:sldId id="730" r:id="rId18"/>
    <p:sldId id="744" r:id="rId19"/>
    <p:sldId id="756" r:id="rId20"/>
    <p:sldId id="751" r:id="rId21"/>
    <p:sldId id="760" r:id="rId22"/>
    <p:sldId id="739" r:id="rId23"/>
    <p:sldId id="755" r:id="rId24"/>
    <p:sldId id="746" r:id="rId25"/>
    <p:sldId id="747" r:id="rId26"/>
    <p:sldId id="748" r:id="rId27"/>
    <p:sldId id="757" r:id="rId28"/>
    <p:sldId id="758" r:id="rId29"/>
    <p:sldId id="761" r:id="rId30"/>
    <p:sldId id="749" r:id="rId31"/>
  </p:sldIdLst>
  <p:sldSz cx="9601200" cy="7315200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33"/>
    <a:srgbClr val="FFFF99"/>
    <a:srgbClr val="F8F8F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2124" autoAdjust="0"/>
  </p:normalViewPr>
  <p:slideViewPr>
    <p:cSldViewPr>
      <p:cViewPr varScale="1">
        <p:scale>
          <a:sx n="112" d="100"/>
          <a:sy n="112" d="100"/>
        </p:scale>
        <p:origin x="-1782" y="-78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84"/>
      </p:cViewPr>
      <p:guideLst>
        <p:guide orient="horz" pos="2919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A4AB4-8DD8-4A02-96C2-DEF63F79FE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65A6E-3A24-441A-8840-86A576289F9A}">
      <dgm:prSet phldrT="[Text]"/>
      <dgm:spPr/>
      <dgm:t>
        <a:bodyPr/>
        <a:lstStyle/>
        <a:p>
          <a:r>
            <a:rPr lang="en-US" dirty="0" smtClean="0"/>
            <a:t>Mill Manager</a:t>
          </a:r>
        </a:p>
      </dgm:t>
    </dgm:pt>
    <dgm:pt modelId="{5D5DAA35-DEA8-47F6-8DB2-642E3100B54E}" type="parTrans" cxnId="{F4A7D05C-667B-4A49-AF63-313A4B501A0F}">
      <dgm:prSet/>
      <dgm:spPr/>
      <dgm:t>
        <a:bodyPr/>
        <a:lstStyle/>
        <a:p>
          <a:endParaRPr lang="en-US"/>
        </a:p>
      </dgm:t>
    </dgm:pt>
    <dgm:pt modelId="{89D47DDA-BA49-402E-8CA9-16F3AB3690F4}" type="sibTrans" cxnId="{F4A7D05C-667B-4A49-AF63-313A4B501A0F}">
      <dgm:prSet/>
      <dgm:spPr/>
      <dgm:t>
        <a:bodyPr/>
        <a:lstStyle/>
        <a:p>
          <a:endParaRPr lang="en-US"/>
        </a:p>
      </dgm:t>
    </dgm:pt>
    <dgm:pt modelId="{8AC7EC72-5311-41E9-90BC-DC467FAE60FF}" type="asst">
      <dgm:prSet phldrT="[Text]"/>
      <dgm:spPr/>
      <dgm:t>
        <a:bodyPr/>
        <a:lstStyle/>
        <a:p>
          <a:r>
            <a:rPr lang="en-US" dirty="0" smtClean="0"/>
            <a:t>Assistant</a:t>
          </a:r>
          <a:endParaRPr lang="en-US" dirty="0"/>
        </a:p>
      </dgm:t>
    </dgm:pt>
    <dgm:pt modelId="{4945B1A2-D04C-4F5E-A97A-E7948360ED89}" type="parTrans" cxnId="{00A9C7EC-81B7-489E-96C5-5AC51916FAA0}">
      <dgm:prSet/>
      <dgm:spPr/>
      <dgm:t>
        <a:bodyPr/>
        <a:lstStyle/>
        <a:p>
          <a:endParaRPr lang="en-US"/>
        </a:p>
      </dgm:t>
    </dgm:pt>
    <dgm:pt modelId="{4E583412-40A7-4305-B4DA-BDA218136A2F}" type="sibTrans" cxnId="{00A9C7EC-81B7-489E-96C5-5AC51916FAA0}">
      <dgm:prSet/>
      <dgm:spPr/>
      <dgm:t>
        <a:bodyPr/>
        <a:lstStyle/>
        <a:p>
          <a:endParaRPr lang="en-US"/>
        </a:p>
      </dgm:t>
    </dgm:pt>
    <dgm:pt modelId="{2F652213-B95E-4E14-9BF1-D2CED968B71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Paper-machine Manager</a:t>
          </a:r>
          <a:endParaRPr lang="en-US" dirty="0"/>
        </a:p>
      </dgm:t>
    </dgm:pt>
    <dgm:pt modelId="{CC7392A3-9C33-456A-BB6C-BD65704FA796}" type="parTrans" cxnId="{18DB8336-BB35-43B8-9F84-010CE638FA3B}">
      <dgm:prSet/>
      <dgm:spPr/>
      <dgm:t>
        <a:bodyPr/>
        <a:lstStyle/>
        <a:p>
          <a:endParaRPr lang="en-US"/>
        </a:p>
      </dgm:t>
    </dgm:pt>
    <dgm:pt modelId="{7ABBB82C-9D91-4D53-A6B9-97859CDA669B}" type="sibTrans" cxnId="{18DB8336-BB35-43B8-9F84-010CE638FA3B}">
      <dgm:prSet/>
      <dgm:spPr/>
      <dgm:t>
        <a:bodyPr/>
        <a:lstStyle/>
        <a:p>
          <a:endParaRPr lang="en-US"/>
        </a:p>
      </dgm:t>
    </dgm:pt>
    <dgm:pt modelId="{627ABE3E-A1B2-4CB5-8AB1-762189F21ACE}">
      <dgm:prSet phldrT="[Text]"/>
      <dgm:spPr/>
      <dgm:t>
        <a:bodyPr/>
        <a:lstStyle/>
        <a:p>
          <a:r>
            <a:rPr lang="en-US" dirty="0" smtClean="0"/>
            <a:t>Pulp-mill</a:t>
          </a:r>
        </a:p>
        <a:p>
          <a:r>
            <a:rPr lang="en-US" dirty="0" smtClean="0"/>
            <a:t>Manager</a:t>
          </a:r>
          <a:endParaRPr lang="en-US" dirty="0"/>
        </a:p>
      </dgm:t>
    </dgm:pt>
    <dgm:pt modelId="{1DF23333-70A1-4AB2-A312-2FC1F8B03F0A}" type="parTrans" cxnId="{6C66DFD3-C3EB-49E4-84C7-A3C48D375757}">
      <dgm:prSet/>
      <dgm:spPr/>
      <dgm:t>
        <a:bodyPr/>
        <a:lstStyle/>
        <a:p>
          <a:endParaRPr lang="en-US"/>
        </a:p>
      </dgm:t>
    </dgm:pt>
    <dgm:pt modelId="{856EA8AF-ADE2-4FF6-8A81-35CAE7FE2E8B}" type="sibTrans" cxnId="{6C66DFD3-C3EB-49E4-84C7-A3C48D375757}">
      <dgm:prSet/>
      <dgm:spPr/>
      <dgm:t>
        <a:bodyPr/>
        <a:lstStyle/>
        <a:p>
          <a:endParaRPr lang="en-US"/>
        </a:p>
      </dgm:t>
    </dgm:pt>
    <dgm:pt modelId="{91F7430F-76B9-428B-8EA5-325DF37525C1}">
      <dgm:prSet phldrT="[Text]"/>
      <dgm:spPr/>
      <dgm:t>
        <a:bodyPr/>
        <a:lstStyle/>
        <a:p>
          <a:r>
            <a:rPr lang="en-US" dirty="0" smtClean="0"/>
            <a:t>Warehouse Manager</a:t>
          </a:r>
          <a:endParaRPr lang="en-US" dirty="0"/>
        </a:p>
      </dgm:t>
    </dgm:pt>
    <dgm:pt modelId="{47621BE4-B129-48E3-A486-9DF87ADC2858}" type="parTrans" cxnId="{6D674825-2CB8-4348-B061-DCF93C88F0FC}">
      <dgm:prSet/>
      <dgm:spPr/>
      <dgm:t>
        <a:bodyPr/>
        <a:lstStyle/>
        <a:p>
          <a:endParaRPr lang="en-US"/>
        </a:p>
      </dgm:t>
    </dgm:pt>
    <dgm:pt modelId="{D4D64622-CF35-40B7-A4A7-048AA806937F}" type="sibTrans" cxnId="{6D674825-2CB8-4348-B061-DCF93C88F0FC}">
      <dgm:prSet/>
      <dgm:spPr/>
      <dgm:t>
        <a:bodyPr/>
        <a:lstStyle/>
        <a:p>
          <a:endParaRPr lang="en-US"/>
        </a:p>
      </dgm:t>
    </dgm:pt>
    <dgm:pt modelId="{641EDEF9-BDF0-4186-B24B-19D54EB7CA1B}" type="asst">
      <dgm:prSet/>
      <dgm:spPr/>
      <dgm:t>
        <a:bodyPr/>
        <a:lstStyle/>
        <a:p>
          <a:r>
            <a:rPr lang="en-US" dirty="0" smtClean="0"/>
            <a:t>HR Manager</a:t>
          </a:r>
          <a:endParaRPr lang="en-US" dirty="0"/>
        </a:p>
      </dgm:t>
    </dgm:pt>
    <dgm:pt modelId="{41BC4481-43DD-4938-99AA-2A7F1811E1A4}" type="parTrans" cxnId="{480E3DA1-B6A2-482C-993D-6BFE37926189}">
      <dgm:prSet/>
      <dgm:spPr/>
      <dgm:t>
        <a:bodyPr/>
        <a:lstStyle/>
        <a:p>
          <a:endParaRPr lang="en-US"/>
        </a:p>
      </dgm:t>
    </dgm:pt>
    <dgm:pt modelId="{D823890D-64C0-4334-BEE6-CF3D93EA473C}" type="sibTrans" cxnId="{480E3DA1-B6A2-482C-993D-6BFE37926189}">
      <dgm:prSet/>
      <dgm:spPr/>
      <dgm:t>
        <a:bodyPr/>
        <a:lstStyle/>
        <a:p>
          <a:endParaRPr lang="en-US"/>
        </a:p>
      </dgm:t>
    </dgm:pt>
    <dgm:pt modelId="{26B7F5B0-9EDA-4E61-8C6A-7D439C142E76}" type="asst">
      <dgm:prSet/>
      <dgm:spPr/>
      <dgm:t>
        <a:bodyPr/>
        <a:lstStyle/>
        <a:p>
          <a:r>
            <a:rPr lang="en-US" dirty="0" smtClean="0"/>
            <a:t>Accounting Manager</a:t>
          </a:r>
          <a:endParaRPr lang="en-US" dirty="0"/>
        </a:p>
      </dgm:t>
    </dgm:pt>
    <dgm:pt modelId="{F30BEF22-CF11-4CB0-8D0A-F81439B4D834}" type="parTrans" cxnId="{C83DC447-B5A5-45D9-9820-5AD4F0D2A683}">
      <dgm:prSet/>
      <dgm:spPr/>
      <dgm:t>
        <a:bodyPr/>
        <a:lstStyle/>
        <a:p>
          <a:endParaRPr lang="en-US"/>
        </a:p>
      </dgm:t>
    </dgm:pt>
    <dgm:pt modelId="{28B5D775-FA2B-4165-BF9F-1BA9CFB9A902}" type="sibTrans" cxnId="{C83DC447-B5A5-45D9-9820-5AD4F0D2A683}">
      <dgm:prSet/>
      <dgm:spPr/>
      <dgm:t>
        <a:bodyPr/>
        <a:lstStyle/>
        <a:p>
          <a:endParaRPr lang="en-US"/>
        </a:p>
      </dgm:t>
    </dgm:pt>
    <dgm:pt modelId="{B4B62E73-F820-43DE-B206-CD5FA72B8844}" type="asst">
      <dgm:prSet/>
      <dgm:spPr/>
      <dgm:t>
        <a:bodyPr/>
        <a:lstStyle/>
        <a:p>
          <a:r>
            <a:rPr lang="en-US" dirty="0" smtClean="0"/>
            <a:t>Engineering Manager</a:t>
          </a:r>
          <a:endParaRPr lang="en-US" dirty="0"/>
        </a:p>
      </dgm:t>
    </dgm:pt>
    <dgm:pt modelId="{1CFAF498-4DB8-43B8-B98B-B90AE8805151}" type="parTrans" cxnId="{31048823-80BA-4631-96F8-AB392BBB188E}">
      <dgm:prSet/>
      <dgm:spPr/>
      <dgm:t>
        <a:bodyPr/>
        <a:lstStyle/>
        <a:p>
          <a:endParaRPr lang="en-US"/>
        </a:p>
      </dgm:t>
    </dgm:pt>
    <dgm:pt modelId="{28FEA06D-D343-4E9F-959A-A1E7D9D30D4E}" type="sibTrans" cxnId="{31048823-80BA-4631-96F8-AB392BBB188E}">
      <dgm:prSet/>
      <dgm:spPr/>
      <dgm:t>
        <a:bodyPr/>
        <a:lstStyle/>
        <a:p>
          <a:endParaRPr lang="en-US"/>
        </a:p>
      </dgm:t>
    </dgm:pt>
    <dgm:pt modelId="{D5E03BD4-77C8-4ED0-A661-22709D8E7451}" type="pres">
      <dgm:prSet presAssocID="{F7BA4AB4-8DD8-4A02-96C2-DEF63F79F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5E81C3-DA8F-4A4B-A828-E87D7D015852}" type="pres">
      <dgm:prSet presAssocID="{D2865A6E-3A24-441A-8840-86A576289F9A}" presName="hierRoot1" presStyleCnt="0">
        <dgm:presLayoutVars>
          <dgm:hierBranch val="init"/>
        </dgm:presLayoutVars>
      </dgm:prSet>
      <dgm:spPr/>
    </dgm:pt>
    <dgm:pt modelId="{827D2E96-9F2D-4B5B-A455-8AC19FE0D5C8}" type="pres">
      <dgm:prSet presAssocID="{D2865A6E-3A24-441A-8840-86A576289F9A}" presName="rootComposite1" presStyleCnt="0"/>
      <dgm:spPr/>
    </dgm:pt>
    <dgm:pt modelId="{4803A39E-0D94-4A44-813A-39D2D8A68B4E}" type="pres">
      <dgm:prSet presAssocID="{D2865A6E-3A24-441A-8840-86A576289F9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0A12F-E739-4163-B4BC-28B75EDF4A42}" type="pres">
      <dgm:prSet presAssocID="{D2865A6E-3A24-441A-8840-86A576289F9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7D1597-4FDF-4247-8BE0-695C28BD52A2}" type="pres">
      <dgm:prSet presAssocID="{D2865A6E-3A24-441A-8840-86A576289F9A}" presName="hierChild2" presStyleCnt="0"/>
      <dgm:spPr/>
    </dgm:pt>
    <dgm:pt modelId="{4279E042-8B10-4397-B0B2-7DBF979B4161}" type="pres">
      <dgm:prSet presAssocID="{CC7392A3-9C33-456A-BB6C-BD65704FA796}" presName="Name37" presStyleLbl="parChTrans1D2" presStyleIdx="0" presStyleCnt="7"/>
      <dgm:spPr/>
      <dgm:t>
        <a:bodyPr/>
        <a:lstStyle/>
        <a:p>
          <a:endParaRPr lang="en-US"/>
        </a:p>
      </dgm:t>
    </dgm:pt>
    <dgm:pt modelId="{B48F68AD-4224-4859-8B8E-97DC1712D8F0}" type="pres">
      <dgm:prSet presAssocID="{2F652213-B95E-4E14-9BF1-D2CED968B71B}" presName="hierRoot2" presStyleCnt="0">
        <dgm:presLayoutVars>
          <dgm:hierBranch val="init"/>
        </dgm:presLayoutVars>
      </dgm:prSet>
      <dgm:spPr/>
    </dgm:pt>
    <dgm:pt modelId="{8C6D4A76-5530-47A4-96C6-086740A469EC}" type="pres">
      <dgm:prSet presAssocID="{2F652213-B95E-4E14-9BF1-D2CED968B71B}" presName="rootComposite" presStyleCnt="0"/>
      <dgm:spPr/>
    </dgm:pt>
    <dgm:pt modelId="{459F015A-0F0E-48CA-8530-BF6D29325CA4}" type="pres">
      <dgm:prSet presAssocID="{2F652213-B95E-4E14-9BF1-D2CED968B71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C8DCC-7AA9-4F71-8A16-A68ADEA080E9}" type="pres">
      <dgm:prSet presAssocID="{2F652213-B95E-4E14-9BF1-D2CED968B71B}" presName="rootConnector" presStyleLbl="node2" presStyleIdx="0" presStyleCnt="3"/>
      <dgm:spPr/>
      <dgm:t>
        <a:bodyPr/>
        <a:lstStyle/>
        <a:p>
          <a:endParaRPr lang="en-US"/>
        </a:p>
      </dgm:t>
    </dgm:pt>
    <dgm:pt modelId="{5A0122FE-C8F7-4C68-A104-737B77703540}" type="pres">
      <dgm:prSet presAssocID="{2F652213-B95E-4E14-9BF1-D2CED968B71B}" presName="hierChild4" presStyleCnt="0"/>
      <dgm:spPr/>
    </dgm:pt>
    <dgm:pt modelId="{7A8AE161-B391-4161-A39C-857F6484C471}" type="pres">
      <dgm:prSet presAssocID="{2F652213-B95E-4E14-9BF1-D2CED968B71B}" presName="hierChild5" presStyleCnt="0"/>
      <dgm:spPr/>
    </dgm:pt>
    <dgm:pt modelId="{057B191F-EB53-42AD-926A-5947B8F65A82}" type="pres">
      <dgm:prSet presAssocID="{1DF23333-70A1-4AB2-A312-2FC1F8B03F0A}" presName="Name37" presStyleLbl="parChTrans1D2" presStyleIdx="1" presStyleCnt="7"/>
      <dgm:spPr/>
      <dgm:t>
        <a:bodyPr/>
        <a:lstStyle/>
        <a:p>
          <a:endParaRPr lang="en-US"/>
        </a:p>
      </dgm:t>
    </dgm:pt>
    <dgm:pt modelId="{30CFAE6C-68C5-44EB-8EEB-AAA9A2170A76}" type="pres">
      <dgm:prSet presAssocID="{627ABE3E-A1B2-4CB5-8AB1-762189F21ACE}" presName="hierRoot2" presStyleCnt="0">
        <dgm:presLayoutVars>
          <dgm:hierBranch val="init"/>
        </dgm:presLayoutVars>
      </dgm:prSet>
      <dgm:spPr/>
    </dgm:pt>
    <dgm:pt modelId="{1F31960C-3E8C-401D-82F6-C9CB2246B305}" type="pres">
      <dgm:prSet presAssocID="{627ABE3E-A1B2-4CB5-8AB1-762189F21ACE}" presName="rootComposite" presStyleCnt="0"/>
      <dgm:spPr/>
    </dgm:pt>
    <dgm:pt modelId="{C33DA045-96F5-4793-BCF5-4B52C9B1C8CD}" type="pres">
      <dgm:prSet presAssocID="{627ABE3E-A1B2-4CB5-8AB1-762189F21AC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7B512-95F9-48E8-82C4-CE1BC256F37C}" type="pres">
      <dgm:prSet presAssocID="{627ABE3E-A1B2-4CB5-8AB1-762189F21ACE}" presName="rootConnector" presStyleLbl="node2" presStyleIdx="1" presStyleCnt="3"/>
      <dgm:spPr/>
      <dgm:t>
        <a:bodyPr/>
        <a:lstStyle/>
        <a:p>
          <a:endParaRPr lang="en-US"/>
        </a:p>
      </dgm:t>
    </dgm:pt>
    <dgm:pt modelId="{C1F08E0B-3ADC-4D80-8E93-01A80F6C3DEA}" type="pres">
      <dgm:prSet presAssocID="{627ABE3E-A1B2-4CB5-8AB1-762189F21ACE}" presName="hierChild4" presStyleCnt="0"/>
      <dgm:spPr/>
    </dgm:pt>
    <dgm:pt modelId="{84CFAF0B-6D6C-4D97-AE1C-2D246A704092}" type="pres">
      <dgm:prSet presAssocID="{627ABE3E-A1B2-4CB5-8AB1-762189F21ACE}" presName="hierChild5" presStyleCnt="0"/>
      <dgm:spPr/>
    </dgm:pt>
    <dgm:pt modelId="{EFEE6D9B-D4E1-41CB-8C10-46DDFB71F469}" type="pres">
      <dgm:prSet presAssocID="{47621BE4-B129-48E3-A486-9DF87ADC2858}" presName="Name37" presStyleLbl="parChTrans1D2" presStyleIdx="2" presStyleCnt="7"/>
      <dgm:spPr/>
      <dgm:t>
        <a:bodyPr/>
        <a:lstStyle/>
        <a:p>
          <a:endParaRPr lang="en-US"/>
        </a:p>
      </dgm:t>
    </dgm:pt>
    <dgm:pt modelId="{AF279F0A-772F-42E1-890A-EA9A2866A3CB}" type="pres">
      <dgm:prSet presAssocID="{91F7430F-76B9-428B-8EA5-325DF37525C1}" presName="hierRoot2" presStyleCnt="0">
        <dgm:presLayoutVars>
          <dgm:hierBranch val="init"/>
        </dgm:presLayoutVars>
      </dgm:prSet>
      <dgm:spPr/>
    </dgm:pt>
    <dgm:pt modelId="{CE571D9E-837E-48A5-AA82-3FF05A4D1245}" type="pres">
      <dgm:prSet presAssocID="{91F7430F-76B9-428B-8EA5-325DF37525C1}" presName="rootComposite" presStyleCnt="0"/>
      <dgm:spPr/>
    </dgm:pt>
    <dgm:pt modelId="{C92F7F42-B29E-4616-A302-C22CA60C4E5D}" type="pres">
      <dgm:prSet presAssocID="{91F7430F-76B9-428B-8EA5-325DF37525C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9D8C4-CC2C-4EFD-8538-35E0B1CDEF8D}" type="pres">
      <dgm:prSet presAssocID="{91F7430F-76B9-428B-8EA5-325DF37525C1}" presName="rootConnector" presStyleLbl="node2" presStyleIdx="2" presStyleCnt="3"/>
      <dgm:spPr/>
      <dgm:t>
        <a:bodyPr/>
        <a:lstStyle/>
        <a:p>
          <a:endParaRPr lang="en-US"/>
        </a:p>
      </dgm:t>
    </dgm:pt>
    <dgm:pt modelId="{7DE8B2FD-0299-4D3F-A5BB-048465664232}" type="pres">
      <dgm:prSet presAssocID="{91F7430F-76B9-428B-8EA5-325DF37525C1}" presName="hierChild4" presStyleCnt="0"/>
      <dgm:spPr/>
    </dgm:pt>
    <dgm:pt modelId="{07613E1C-A9EF-4A03-80DC-7D0897684CDD}" type="pres">
      <dgm:prSet presAssocID="{91F7430F-76B9-428B-8EA5-325DF37525C1}" presName="hierChild5" presStyleCnt="0"/>
      <dgm:spPr/>
    </dgm:pt>
    <dgm:pt modelId="{5BCAA20D-A82C-4A92-A315-859C63B43BF8}" type="pres">
      <dgm:prSet presAssocID="{D2865A6E-3A24-441A-8840-86A576289F9A}" presName="hierChild3" presStyleCnt="0"/>
      <dgm:spPr/>
    </dgm:pt>
    <dgm:pt modelId="{6FD5A7AC-1B02-4C21-B294-6DE50D8EBE38}" type="pres">
      <dgm:prSet presAssocID="{4945B1A2-D04C-4F5E-A97A-E7948360ED89}" presName="Name111" presStyleLbl="parChTrans1D2" presStyleIdx="3" presStyleCnt="7"/>
      <dgm:spPr/>
      <dgm:t>
        <a:bodyPr/>
        <a:lstStyle/>
        <a:p>
          <a:endParaRPr lang="en-US"/>
        </a:p>
      </dgm:t>
    </dgm:pt>
    <dgm:pt modelId="{FB4F3E9B-C5D4-4B92-95EE-D6D7542A6778}" type="pres">
      <dgm:prSet presAssocID="{8AC7EC72-5311-41E9-90BC-DC467FAE60FF}" presName="hierRoot3" presStyleCnt="0">
        <dgm:presLayoutVars>
          <dgm:hierBranch val="init"/>
        </dgm:presLayoutVars>
      </dgm:prSet>
      <dgm:spPr/>
    </dgm:pt>
    <dgm:pt modelId="{6A7ED185-A9FB-4152-80D8-50B6A29749FA}" type="pres">
      <dgm:prSet presAssocID="{8AC7EC72-5311-41E9-90BC-DC467FAE60FF}" presName="rootComposite3" presStyleCnt="0"/>
      <dgm:spPr/>
    </dgm:pt>
    <dgm:pt modelId="{5155CA85-68C6-4812-A33B-C4B951D71402}" type="pres">
      <dgm:prSet presAssocID="{8AC7EC72-5311-41E9-90BC-DC467FAE60FF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A7264-FFE4-4F3A-BABE-4CDE82539CB8}" type="pres">
      <dgm:prSet presAssocID="{8AC7EC72-5311-41E9-90BC-DC467FAE60FF}" presName="rootConnector3" presStyleLbl="asst1" presStyleIdx="0" presStyleCnt="4"/>
      <dgm:spPr/>
      <dgm:t>
        <a:bodyPr/>
        <a:lstStyle/>
        <a:p>
          <a:endParaRPr lang="en-US"/>
        </a:p>
      </dgm:t>
    </dgm:pt>
    <dgm:pt modelId="{5D709C88-62C1-44C8-BE57-1CE59104470C}" type="pres">
      <dgm:prSet presAssocID="{8AC7EC72-5311-41E9-90BC-DC467FAE60FF}" presName="hierChild6" presStyleCnt="0"/>
      <dgm:spPr/>
    </dgm:pt>
    <dgm:pt modelId="{537C4C8D-C517-481B-917D-CB83CC3652DF}" type="pres">
      <dgm:prSet presAssocID="{8AC7EC72-5311-41E9-90BC-DC467FAE60FF}" presName="hierChild7" presStyleCnt="0"/>
      <dgm:spPr/>
    </dgm:pt>
    <dgm:pt modelId="{56CFE26E-76EE-4DC6-8256-D5719A2368C3}" type="pres">
      <dgm:prSet presAssocID="{41BC4481-43DD-4938-99AA-2A7F1811E1A4}" presName="Name111" presStyleLbl="parChTrans1D2" presStyleIdx="4" presStyleCnt="7"/>
      <dgm:spPr/>
      <dgm:t>
        <a:bodyPr/>
        <a:lstStyle/>
        <a:p>
          <a:endParaRPr lang="en-US"/>
        </a:p>
      </dgm:t>
    </dgm:pt>
    <dgm:pt modelId="{2C59B51A-5386-4235-96BE-DA0A9F1CE2F0}" type="pres">
      <dgm:prSet presAssocID="{641EDEF9-BDF0-4186-B24B-19D54EB7CA1B}" presName="hierRoot3" presStyleCnt="0">
        <dgm:presLayoutVars>
          <dgm:hierBranch val="init"/>
        </dgm:presLayoutVars>
      </dgm:prSet>
      <dgm:spPr/>
    </dgm:pt>
    <dgm:pt modelId="{F72BF3C6-B985-4CD2-BC48-9518311FF034}" type="pres">
      <dgm:prSet presAssocID="{641EDEF9-BDF0-4186-B24B-19D54EB7CA1B}" presName="rootComposite3" presStyleCnt="0"/>
      <dgm:spPr/>
    </dgm:pt>
    <dgm:pt modelId="{B3CF2986-0A00-4636-BE0B-B99975C9DB43}" type="pres">
      <dgm:prSet presAssocID="{641EDEF9-BDF0-4186-B24B-19D54EB7CA1B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DCCFEA-59E3-45F1-89F2-17E6CE0E7BD3}" type="pres">
      <dgm:prSet presAssocID="{641EDEF9-BDF0-4186-B24B-19D54EB7CA1B}" presName="rootConnector3" presStyleLbl="asst1" presStyleIdx="1" presStyleCnt="4"/>
      <dgm:spPr/>
      <dgm:t>
        <a:bodyPr/>
        <a:lstStyle/>
        <a:p>
          <a:endParaRPr lang="en-US"/>
        </a:p>
      </dgm:t>
    </dgm:pt>
    <dgm:pt modelId="{2C9CC3D6-A446-439E-B6FF-831283F5B092}" type="pres">
      <dgm:prSet presAssocID="{641EDEF9-BDF0-4186-B24B-19D54EB7CA1B}" presName="hierChild6" presStyleCnt="0"/>
      <dgm:spPr/>
    </dgm:pt>
    <dgm:pt modelId="{D4DDF9CC-4E41-47D2-A573-BADF5C9863E6}" type="pres">
      <dgm:prSet presAssocID="{641EDEF9-BDF0-4186-B24B-19D54EB7CA1B}" presName="hierChild7" presStyleCnt="0"/>
      <dgm:spPr/>
    </dgm:pt>
    <dgm:pt modelId="{0922C972-82FD-4170-A08F-DF3C743955E2}" type="pres">
      <dgm:prSet presAssocID="{F30BEF22-CF11-4CB0-8D0A-F81439B4D834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AEE8F862-41E7-46D5-84B1-09119A37EA8E}" type="pres">
      <dgm:prSet presAssocID="{26B7F5B0-9EDA-4E61-8C6A-7D439C142E76}" presName="hierRoot3" presStyleCnt="0">
        <dgm:presLayoutVars>
          <dgm:hierBranch val="init"/>
        </dgm:presLayoutVars>
      </dgm:prSet>
      <dgm:spPr/>
    </dgm:pt>
    <dgm:pt modelId="{C9139E00-17FD-4213-8347-55A2D3C2D6E3}" type="pres">
      <dgm:prSet presAssocID="{26B7F5B0-9EDA-4E61-8C6A-7D439C142E76}" presName="rootComposite3" presStyleCnt="0"/>
      <dgm:spPr/>
    </dgm:pt>
    <dgm:pt modelId="{14A6B2D8-59AA-458A-84B1-BBE3ED694227}" type="pres">
      <dgm:prSet presAssocID="{26B7F5B0-9EDA-4E61-8C6A-7D439C142E76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E137E-7D02-4E88-9F71-85F7F4721BDE}" type="pres">
      <dgm:prSet presAssocID="{26B7F5B0-9EDA-4E61-8C6A-7D439C142E76}" presName="rootConnector3" presStyleLbl="asst1" presStyleIdx="2" presStyleCnt="4"/>
      <dgm:spPr/>
      <dgm:t>
        <a:bodyPr/>
        <a:lstStyle/>
        <a:p>
          <a:endParaRPr lang="en-US"/>
        </a:p>
      </dgm:t>
    </dgm:pt>
    <dgm:pt modelId="{BD715C84-AE08-4BD5-9E5A-76846668FFEA}" type="pres">
      <dgm:prSet presAssocID="{26B7F5B0-9EDA-4E61-8C6A-7D439C142E76}" presName="hierChild6" presStyleCnt="0"/>
      <dgm:spPr/>
    </dgm:pt>
    <dgm:pt modelId="{ECF41542-7F47-4570-A32E-075F3EE78469}" type="pres">
      <dgm:prSet presAssocID="{26B7F5B0-9EDA-4E61-8C6A-7D439C142E76}" presName="hierChild7" presStyleCnt="0"/>
      <dgm:spPr/>
    </dgm:pt>
    <dgm:pt modelId="{510DF3CA-7C79-47E2-A327-BE85534BB348}" type="pres">
      <dgm:prSet presAssocID="{1CFAF498-4DB8-43B8-B98B-B90AE8805151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23CE4E16-8103-4174-B2A4-3499F809AE54}" type="pres">
      <dgm:prSet presAssocID="{B4B62E73-F820-43DE-B206-CD5FA72B8844}" presName="hierRoot3" presStyleCnt="0">
        <dgm:presLayoutVars>
          <dgm:hierBranch val="init"/>
        </dgm:presLayoutVars>
      </dgm:prSet>
      <dgm:spPr/>
    </dgm:pt>
    <dgm:pt modelId="{15F9694C-30F6-4FEC-AB84-4CD1A0F2921A}" type="pres">
      <dgm:prSet presAssocID="{B4B62E73-F820-43DE-B206-CD5FA72B8844}" presName="rootComposite3" presStyleCnt="0"/>
      <dgm:spPr/>
    </dgm:pt>
    <dgm:pt modelId="{0C981F8A-66BD-478B-A386-F710F1A24297}" type="pres">
      <dgm:prSet presAssocID="{B4B62E73-F820-43DE-B206-CD5FA72B8844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F33D2-EC87-40AB-9885-D81327F82975}" type="pres">
      <dgm:prSet presAssocID="{B4B62E73-F820-43DE-B206-CD5FA72B8844}" presName="rootConnector3" presStyleLbl="asst1" presStyleIdx="3" presStyleCnt="4"/>
      <dgm:spPr/>
      <dgm:t>
        <a:bodyPr/>
        <a:lstStyle/>
        <a:p>
          <a:endParaRPr lang="en-US"/>
        </a:p>
      </dgm:t>
    </dgm:pt>
    <dgm:pt modelId="{41F41B53-E601-4825-873C-00F62361B7BC}" type="pres">
      <dgm:prSet presAssocID="{B4B62E73-F820-43DE-B206-CD5FA72B8844}" presName="hierChild6" presStyleCnt="0"/>
      <dgm:spPr/>
    </dgm:pt>
    <dgm:pt modelId="{898C9F4D-C64A-41EA-BD6F-529D46BE43B7}" type="pres">
      <dgm:prSet presAssocID="{B4B62E73-F820-43DE-B206-CD5FA72B8844}" presName="hierChild7" presStyleCnt="0"/>
      <dgm:spPr/>
    </dgm:pt>
  </dgm:ptLst>
  <dgm:cxnLst>
    <dgm:cxn modelId="{523D0FBC-B79C-4E84-977B-08418FEEC785}" type="presOf" srcId="{627ABE3E-A1B2-4CB5-8AB1-762189F21ACE}" destId="{C33DA045-96F5-4793-BCF5-4B52C9B1C8CD}" srcOrd="0" destOrd="0" presId="urn:microsoft.com/office/officeart/2005/8/layout/orgChart1"/>
    <dgm:cxn modelId="{BDA564E0-1B17-4788-AA28-EC0DC25B6F2D}" type="presOf" srcId="{F30BEF22-CF11-4CB0-8D0A-F81439B4D834}" destId="{0922C972-82FD-4170-A08F-DF3C743955E2}" srcOrd="0" destOrd="0" presId="urn:microsoft.com/office/officeart/2005/8/layout/orgChart1"/>
    <dgm:cxn modelId="{6D674825-2CB8-4348-B061-DCF93C88F0FC}" srcId="{D2865A6E-3A24-441A-8840-86A576289F9A}" destId="{91F7430F-76B9-428B-8EA5-325DF37525C1}" srcOrd="3" destOrd="0" parTransId="{47621BE4-B129-48E3-A486-9DF87ADC2858}" sibTransId="{D4D64622-CF35-40B7-A4A7-048AA806937F}"/>
    <dgm:cxn modelId="{6DFFDC15-59B4-4EEC-B229-2043B77BB084}" type="presOf" srcId="{F7BA4AB4-8DD8-4A02-96C2-DEF63F79FE37}" destId="{D5E03BD4-77C8-4ED0-A661-22709D8E7451}" srcOrd="0" destOrd="0" presId="urn:microsoft.com/office/officeart/2005/8/layout/orgChart1"/>
    <dgm:cxn modelId="{57AD89FF-E800-4300-9BCD-50BDA978C831}" type="presOf" srcId="{26B7F5B0-9EDA-4E61-8C6A-7D439C142E76}" destId="{14A6B2D8-59AA-458A-84B1-BBE3ED694227}" srcOrd="0" destOrd="0" presId="urn:microsoft.com/office/officeart/2005/8/layout/orgChart1"/>
    <dgm:cxn modelId="{452C14E8-9644-4DCA-8B54-C47176CC5256}" type="presOf" srcId="{2F652213-B95E-4E14-9BF1-D2CED968B71B}" destId="{459F015A-0F0E-48CA-8530-BF6D29325CA4}" srcOrd="0" destOrd="0" presId="urn:microsoft.com/office/officeart/2005/8/layout/orgChart1"/>
    <dgm:cxn modelId="{4B0D145F-B39D-4BCA-92B9-A891B17E148C}" type="presOf" srcId="{B4B62E73-F820-43DE-B206-CD5FA72B8844}" destId="{456F33D2-EC87-40AB-9885-D81327F82975}" srcOrd="1" destOrd="0" presId="urn:microsoft.com/office/officeart/2005/8/layout/orgChart1"/>
    <dgm:cxn modelId="{C46872BD-A4CE-4E26-8B85-8D599A3588CD}" type="presOf" srcId="{8AC7EC72-5311-41E9-90BC-DC467FAE60FF}" destId="{5155CA85-68C6-4812-A33B-C4B951D71402}" srcOrd="0" destOrd="0" presId="urn:microsoft.com/office/officeart/2005/8/layout/orgChart1"/>
    <dgm:cxn modelId="{B3B791DF-C111-4D9F-B380-229DDDA827AD}" type="presOf" srcId="{4945B1A2-D04C-4F5E-A97A-E7948360ED89}" destId="{6FD5A7AC-1B02-4C21-B294-6DE50D8EBE38}" srcOrd="0" destOrd="0" presId="urn:microsoft.com/office/officeart/2005/8/layout/orgChart1"/>
    <dgm:cxn modelId="{87D3CB73-3779-4FF9-878B-DFB0E2B4B4FD}" type="presOf" srcId="{91F7430F-76B9-428B-8EA5-325DF37525C1}" destId="{C92F7F42-B29E-4616-A302-C22CA60C4E5D}" srcOrd="0" destOrd="0" presId="urn:microsoft.com/office/officeart/2005/8/layout/orgChart1"/>
    <dgm:cxn modelId="{AA2320F7-B0F3-48DF-9BCB-0B2CF53F18C0}" type="presOf" srcId="{41BC4481-43DD-4938-99AA-2A7F1811E1A4}" destId="{56CFE26E-76EE-4DC6-8256-D5719A2368C3}" srcOrd="0" destOrd="0" presId="urn:microsoft.com/office/officeart/2005/8/layout/orgChart1"/>
    <dgm:cxn modelId="{31048823-80BA-4631-96F8-AB392BBB188E}" srcId="{D2865A6E-3A24-441A-8840-86A576289F9A}" destId="{B4B62E73-F820-43DE-B206-CD5FA72B8844}" srcOrd="6" destOrd="0" parTransId="{1CFAF498-4DB8-43B8-B98B-B90AE8805151}" sibTransId="{28FEA06D-D343-4E9F-959A-A1E7D9D30D4E}"/>
    <dgm:cxn modelId="{C83DC447-B5A5-45D9-9820-5AD4F0D2A683}" srcId="{D2865A6E-3A24-441A-8840-86A576289F9A}" destId="{26B7F5B0-9EDA-4E61-8C6A-7D439C142E76}" srcOrd="5" destOrd="0" parTransId="{F30BEF22-CF11-4CB0-8D0A-F81439B4D834}" sibTransId="{28B5D775-FA2B-4165-BF9F-1BA9CFB9A902}"/>
    <dgm:cxn modelId="{24AD5B46-E1C2-4741-997C-EEFCA884274D}" type="presOf" srcId="{627ABE3E-A1B2-4CB5-8AB1-762189F21ACE}" destId="{8B07B512-95F9-48E8-82C4-CE1BC256F37C}" srcOrd="1" destOrd="0" presId="urn:microsoft.com/office/officeart/2005/8/layout/orgChart1"/>
    <dgm:cxn modelId="{1E8E0DC7-C2D0-41DB-AA17-F72FF088A9AB}" type="presOf" srcId="{8AC7EC72-5311-41E9-90BC-DC467FAE60FF}" destId="{90DA7264-FFE4-4F3A-BABE-4CDE82539CB8}" srcOrd="1" destOrd="0" presId="urn:microsoft.com/office/officeart/2005/8/layout/orgChart1"/>
    <dgm:cxn modelId="{F7BFBEE3-E2E7-4E32-8598-BF24C0C3D842}" type="presOf" srcId="{641EDEF9-BDF0-4186-B24B-19D54EB7CA1B}" destId="{B3CF2986-0A00-4636-BE0B-B99975C9DB43}" srcOrd="0" destOrd="0" presId="urn:microsoft.com/office/officeart/2005/8/layout/orgChart1"/>
    <dgm:cxn modelId="{7EC3EC13-3961-46C3-8548-CCF266E85624}" type="presOf" srcId="{CC7392A3-9C33-456A-BB6C-BD65704FA796}" destId="{4279E042-8B10-4397-B0B2-7DBF979B4161}" srcOrd="0" destOrd="0" presId="urn:microsoft.com/office/officeart/2005/8/layout/orgChart1"/>
    <dgm:cxn modelId="{79D111E3-FEFA-476B-8527-BEF695D8A3BA}" type="presOf" srcId="{91F7430F-76B9-428B-8EA5-325DF37525C1}" destId="{A6F9D8C4-CC2C-4EFD-8538-35E0B1CDEF8D}" srcOrd="1" destOrd="0" presId="urn:microsoft.com/office/officeart/2005/8/layout/orgChart1"/>
    <dgm:cxn modelId="{F4A7D05C-667B-4A49-AF63-313A4B501A0F}" srcId="{F7BA4AB4-8DD8-4A02-96C2-DEF63F79FE37}" destId="{D2865A6E-3A24-441A-8840-86A576289F9A}" srcOrd="0" destOrd="0" parTransId="{5D5DAA35-DEA8-47F6-8DB2-642E3100B54E}" sibTransId="{89D47DDA-BA49-402E-8CA9-16F3AB3690F4}"/>
    <dgm:cxn modelId="{08D40D55-8DFD-43D1-A7FF-DC2293BB3A19}" type="presOf" srcId="{47621BE4-B129-48E3-A486-9DF87ADC2858}" destId="{EFEE6D9B-D4E1-41CB-8C10-46DDFB71F469}" srcOrd="0" destOrd="0" presId="urn:microsoft.com/office/officeart/2005/8/layout/orgChart1"/>
    <dgm:cxn modelId="{7B0E3ABB-392A-4F13-ABD3-474B9FB27C31}" type="presOf" srcId="{26B7F5B0-9EDA-4E61-8C6A-7D439C142E76}" destId="{920E137E-7D02-4E88-9F71-85F7F4721BDE}" srcOrd="1" destOrd="0" presId="urn:microsoft.com/office/officeart/2005/8/layout/orgChart1"/>
    <dgm:cxn modelId="{353BC995-EA0D-48D8-91CD-BBB6BEA7600B}" type="presOf" srcId="{D2865A6E-3A24-441A-8840-86A576289F9A}" destId="{3F20A12F-E739-4163-B4BC-28B75EDF4A42}" srcOrd="1" destOrd="0" presId="urn:microsoft.com/office/officeart/2005/8/layout/orgChart1"/>
    <dgm:cxn modelId="{620F974A-C7C2-4B9D-8E1F-E93E8D5A102E}" type="presOf" srcId="{2F652213-B95E-4E14-9BF1-D2CED968B71B}" destId="{1ABC8DCC-7AA9-4F71-8A16-A68ADEA080E9}" srcOrd="1" destOrd="0" presId="urn:microsoft.com/office/officeart/2005/8/layout/orgChart1"/>
    <dgm:cxn modelId="{480E3DA1-B6A2-482C-993D-6BFE37926189}" srcId="{D2865A6E-3A24-441A-8840-86A576289F9A}" destId="{641EDEF9-BDF0-4186-B24B-19D54EB7CA1B}" srcOrd="4" destOrd="0" parTransId="{41BC4481-43DD-4938-99AA-2A7F1811E1A4}" sibTransId="{D823890D-64C0-4334-BEE6-CF3D93EA473C}"/>
    <dgm:cxn modelId="{6C66DFD3-C3EB-49E4-84C7-A3C48D375757}" srcId="{D2865A6E-3A24-441A-8840-86A576289F9A}" destId="{627ABE3E-A1B2-4CB5-8AB1-762189F21ACE}" srcOrd="2" destOrd="0" parTransId="{1DF23333-70A1-4AB2-A312-2FC1F8B03F0A}" sibTransId="{856EA8AF-ADE2-4FF6-8A81-35CAE7FE2E8B}"/>
    <dgm:cxn modelId="{18DB8336-BB35-43B8-9F84-010CE638FA3B}" srcId="{D2865A6E-3A24-441A-8840-86A576289F9A}" destId="{2F652213-B95E-4E14-9BF1-D2CED968B71B}" srcOrd="1" destOrd="0" parTransId="{CC7392A3-9C33-456A-BB6C-BD65704FA796}" sibTransId="{7ABBB82C-9D91-4D53-A6B9-97859CDA669B}"/>
    <dgm:cxn modelId="{7E682506-DF7E-4409-B8C5-6A4F5DDFA77F}" type="presOf" srcId="{D2865A6E-3A24-441A-8840-86A576289F9A}" destId="{4803A39E-0D94-4A44-813A-39D2D8A68B4E}" srcOrd="0" destOrd="0" presId="urn:microsoft.com/office/officeart/2005/8/layout/orgChart1"/>
    <dgm:cxn modelId="{F832AF09-8F53-43A2-BD5D-78696F0C661E}" type="presOf" srcId="{B4B62E73-F820-43DE-B206-CD5FA72B8844}" destId="{0C981F8A-66BD-478B-A386-F710F1A24297}" srcOrd="0" destOrd="0" presId="urn:microsoft.com/office/officeart/2005/8/layout/orgChart1"/>
    <dgm:cxn modelId="{1008DB62-12C9-44BE-BD53-14680D6835B1}" type="presOf" srcId="{1DF23333-70A1-4AB2-A312-2FC1F8B03F0A}" destId="{057B191F-EB53-42AD-926A-5947B8F65A82}" srcOrd="0" destOrd="0" presId="urn:microsoft.com/office/officeart/2005/8/layout/orgChart1"/>
    <dgm:cxn modelId="{00A9C7EC-81B7-489E-96C5-5AC51916FAA0}" srcId="{D2865A6E-3A24-441A-8840-86A576289F9A}" destId="{8AC7EC72-5311-41E9-90BC-DC467FAE60FF}" srcOrd="0" destOrd="0" parTransId="{4945B1A2-D04C-4F5E-A97A-E7948360ED89}" sibTransId="{4E583412-40A7-4305-B4DA-BDA218136A2F}"/>
    <dgm:cxn modelId="{E030529F-3733-417A-A394-F89D76818437}" type="presOf" srcId="{641EDEF9-BDF0-4186-B24B-19D54EB7CA1B}" destId="{7CDCCFEA-59E3-45F1-89F2-17E6CE0E7BD3}" srcOrd="1" destOrd="0" presId="urn:microsoft.com/office/officeart/2005/8/layout/orgChart1"/>
    <dgm:cxn modelId="{79E822FC-7517-4DDB-84D6-A178B5B43731}" type="presOf" srcId="{1CFAF498-4DB8-43B8-B98B-B90AE8805151}" destId="{510DF3CA-7C79-47E2-A327-BE85534BB348}" srcOrd="0" destOrd="0" presId="urn:microsoft.com/office/officeart/2005/8/layout/orgChart1"/>
    <dgm:cxn modelId="{6A799B12-C21A-4987-9337-0F123DB96D01}" type="presParOf" srcId="{D5E03BD4-77C8-4ED0-A661-22709D8E7451}" destId="{C85E81C3-DA8F-4A4B-A828-E87D7D015852}" srcOrd="0" destOrd="0" presId="urn:microsoft.com/office/officeart/2005/8/layout/orgChart1"/>
    <dgm:cxn modelId="{67846351-CF03-4D0E-B934-E520FAF6AF56}" type="presParOf" srcId="{C85E81C3-DA8F-4A4B-A828-E87D7D015852}" destId="{827D2E96-9F2D-4B5B-A455-8AC19FE0D5C8}" srcOrd="0" destOrd="0" presId="urn:microsoft.com/office/officeart/2005/8/layout/orgChart1"/>
    <dgm:cxn modelId="{C7EF1E33-C70C-4700-9B8A-2448E17FA750}" type="presParOf" srcId="{827D2E96-9F2D-4B5B-A455-8AC19FE0D5C8}" destId="{4803A39E-0D94-4A44-813A-39D2D8A68B4E}" srcOrd="0" destOrd="0" presId="urn:microsoft.com/office/officeart/2005/8/layout/orgChart1"/>
    <dgm:cxn modelId="{0C614075-AFCD-47B7-B715-B75C129AA15B}" type="presParOf" srcId="{827D2E96-9F2D-4B5B-A455-8AC19FE0D5C8}" destId="{3F20A12F-E739-4163-B4BC-28B75EDF4A42}" srcOrd="1" destOrd="0" presId="urn:microsoft.com/office/officeart/2005/8/layout/orgChart1"/>
    <dgm:cxn modelId="{EAAC786F-732E-4D22-A4D0-708DCD6CDB8F}" type="presParOf" srcId="{C85E81C3-DA8F-4A4B-A828-E87D7D015852}" destId="{EB7D1597-4FDF-4247-8BE0-695C28BD52A2}" srcOrd="1" destOrd="0" presId="urn:microsoft.com/office/officeart/2005/8/layout/orgChart1"/>
    <dgm:cxn modelId="{3542B6AD-09C6-4E20-9B42-02FFA158C099}" type="presParOf" srcId="{EB7D1597-4FDF-4247-8BE0-695C28BD52A2}" destId="{4279E042-8B10-4397-B0B2-7DBF979B4161}" srcOrd="0" destOrd="0" presId="urn:microsoft.com/office/officeart/2005/8/layout/orgChart1"/>
    <dgm:cxn modelId="{7187B2FB-C4D9-4F3B-9D01-CD7F5F53025A}" type="presParOf" srcId="{EB7D1597-4FDF-4247-8BE0-695C28BD52A2}" destId="{B48F68AD-4224-4859-8B8E-97DC1712D8F0}" srcOrd="1" destOrd="0" presId="urn:microsoft.com/office/officeart/2005/8/layout/orgChart1"/>
    <dgm:cxn modelId="{698571B4-61B1-43E8-9CB9-C3B6AF9E12D5}" type="presParOf" srcId="{B48F68AD-4224-4859-8B8E-97DC1712D8F0}" destId="{8C6D4A76-5530-47A4-96C6-086740A469EC}" srcOrd="0" destOrd="0" presId="urn:microsoft.com/office/officeart/2005/8/layout/orgChart1"/>
    <dgm:cxn modelId="{B58E33C8-BC11-405D-B7C1-3221DBC2F7CB}" type="presParOf" srcId="{8C6D4A76-5530-47A4-96C6-086740A469EC}" destId="{459F015A-0F0E-48CA-8530-BF6D29325CA4}" srcOrd="0" destOrd="0" presId="urn:microsoft.com/office/officeart/2005/8/layout/orgChart1"/>
    <dgm:cxn modelId="{6EFB95C9-8C8F-423E-82CB-B40CF94096FA}" type="presParOf" srcId="{8C6D4A76-5530-47A4-96C6-086740A469EC}" destId="{1ABC8DCC-7AA9-4F71-8A16-A68ADEA080E9}" srcOrd="1" destOrd="0" presId="urn:microsoft.com/office/officeart/2005/8/layout/orgChart1"/>
    <dgm:cxn modelId="{D7D8512C-3E45-4D1F-9E14-FB3205E462D3}" type="presParOf" srcId="{B48F68AD-4224-4859-8B8E-97DC1712D8F0}" destId="{5A0122FE-C8F7-4C68-A104-737B77703540}" srcOrd="1" destOrd="0" presId="urn:microsoft.com/office/officeart/2005/8/layout/orgChart1"/>
    <dgm:cxn modelId="{76BE8F03-934C-45E1-81F0-6B6B4E6342B9}" type="presParOf" srcId="{B48F68AD-4224-4859-8B8E-97DC1712D8F0}" destId="{7A8AE161-B391-4161-A39C-857F6484C471}" srcOrd="2" destOrd="0" presId="urn:microsoft.com/office/officeart/2005/8/layout/orgChart1"/>
    <dgm:cxn modelId="{D8CCDF3C-B3F1-4190-9899-F991C64230E9}" type="presParOf" srcId="{EB7D1597-4FDF-4247-8BE0-695C28BD52A2}" destId="{057B191F-EB53-42AD-926A-5947B8F65A82}" srcOrd="2" destOrd="0" presId="urn:microsoft.com/office/officeart/2005/8/layout/orgChart1"/>
    <dgm:cxn modelId="{9BE068BD-ED3D-4A92-A65E-DCC777421804}" type="presParOf" srcId="{EB7D1597-4FDF-4247-8BE0-695C28BD52A2}" destId="{30CFAE6C-68C5-44EB-8EEB-AAA9A2170A76}" srcOrd="3" destOrd="0" presId="urn:microsoft.com/office/officeart/2005/8/layout/orgChart1"/>
    <dgm:cxn modelId="{ACB7D510-8504-41F9-8AB2-9B261132A293}" type="presParOf" srcId="{30CFAE6C-68C5-44EB-8EEB-AAA9A2170A76}" destId="{1F31960C-3E8C-401D-82F6-C9CB2246B305}" srcOrd="0" destOrd="0" presId="urn:microsoft.com/office/officeart/2005/8/layout/orgChart1"/>
    <dgm:cxn modelId="{863698CA-EB22-4080-AEA4-F44A58CAADAA}" type="presParOf" srcId="{1F31960C-3E8C-401D-82F6-C9CB2246B305}" destId="{C33DA045-96F5-4793-BCF5-4B52C9B1C8CD}" srcOrd="0" destOrd="0" presId="urn:microsoft.com/office/officeart/2005/8/layout/orgChart1"/>
    <dgm:cxn modelId="{71E50B25-D360-45DA-A616-88049EBCC585}" type="presParOf" srcId="{1F31960C-3E8C-401D-82F6-C9CB2246B305}" destId="{8B07B512-95F9-48E8-82C4-CE1BC256F37C}" srcOrd="1" destOrd="0" presId="urn:microsoft.com/office/officeart/2005/8/layout/orgChart1"/>
    <dgm:cxn modelId="{A3496157-0604-4EE2-838D-6089BD39251C}" type="presParOf" srcId="{30CFAE6C-68C5-44EB-8EEB-AAA9A2170A76}" destId="{C1F08E0B-3ADC-4D80-8E93-01A80F6C3DEA}" srcOrd="1" destOrd="0" presId="urn:microsoft.com/office/officeart/2005/8/layout/orgChart1"/>
    <dgm:cxn modelId="{366844D7-0CAD-4C95-9C81-CCAA4F0EA598}" type="presParOf" srcId="{30CFAE6C-68C5-44EB-8EEB-AAA9A2170A76}" destId="{84CFAF0B-6D6C-4D97-AE1C-2D246A704092}" srcOrd="2" destOrd="0" presId="urn:microsoft.com/office/officeart/2005/8/layout/orgChart1"/>
    <dgm:cxn modelId="{2F332C74-A91B-4A65-9376-BB40C4BA92A6}" type="presParOf" srcId="{EB7D1597-4FDF-4247-8BE0-695C28BD52A2}" destId="{EFEE6D9B-D4E1-41CB-8C10-46DDFB71F469}" srcOrd="4" destOrd="0" presId="urn:microsoft.com/office/officeart/2005/8/layout/orgChart1"/>
    <dgm:cxn modelId="{EC40C94F-3927-4124-B2C2-83BF06DB28C0}" type="presParOf" srcId="{EB7D1597-4FDF-4247-8BE0-695C28BD52A2}" destId="{AF279F0A-772F-42E1-890A-EA9A2866A3CB}" srcOrd="5" destOrd="0" presId="urn:microsoft.com/office/officeart/2005/8/layout/orgChart1"/>
    <dgm:cxn modelId="{338DF1FA-11DE-4D58-8AEF-9BF140B653ED}" type="presParOf" srcId="{AF279F0A-772F-42E1-890A-EA9A2866A3CB}" destId="{CE571D9E-837E-48A5-AA82-3FF05A4D1245}" srcOrd="0" destOrd="0" presId="urn:microsoft.com/office/officeart/2005/8/layout/orgChart1"/>
    <dgm:cxn modelId="{112E510A-C88C-4443-B69C-B10254B2DFCB}" type="presParOf" srcId="{CE571D9E-837E-48A5-AA82-3FF05A4D1245}" destId="{C92F7F42-B29E-4616-A302-C22CA60C4E5D}" srcOrd="0" destOrd="0" presId="urn:microsoft.com/office/officeart/2005/8/layout/orgChart1"/>
    <dgm:cxn modelId="{46224B4C-A186-4933-B3A7-489FBF39DF4D}" type="presParOf" srcId="{CE571D9E-837E-48A5-AA82-3FF05A4D1245}" destId="{A6F9D8C4-CC2C-4EFD-8538-35E0B1CDEF8D}" srcOrd="1" destOrd="0" presId="urn:microsoft.com/office/officeart/2005/8/layout/orgChart1"/>
    <dgm:cxn modelId="{C9D35E85-9958-434D-A142-7AD79A3CBC11}" type="presParOf" srcId="{AF279F0A-772F-42E1-890A-EA9A2866A3CB}" destId="{7DE8B2FD-0299-4D3F-A5BB-048465664232}" srcOrd="1" destOrd="0" presId="urn:microsoft.com/office/officeart/2005/8/layout/orgChart1"/>
    <dgm:cxn modelId="{3C3FEDC9-4D1F-42B4-B26F-5F15051EAD68}" type="presParOf" srcId="{AF279F0A-772F-42E1-890A-EA9A2866A3CB}" destId="{07613E1C-A9EF-4A03-80DC-7D0897684CDD}" srcOrd="2" destOrd="0" presId="urn:microsoft.com/office/officeart/2005/8/layout/orgChart1"/>
    <dgm:cxn modelId="{3BFC88B1-4642-49E4-9B3A-FC80B81B1775}" type="presParOf" srcId="{C85E81C3-DA8F-4A4B-A828-E87D7D015852}" destId="{5BCAA20D-A82C-4A92-A315-859C63B43BF8}" srcOrd="2" destOrd="0" presId="urn:microsoft.com/office/officeart/2005/8/layout/orgChart1"/>
    <dgm:cxn modelId="{339F0B21-7B91-49E2-A17F-80E311AD01BF}" type="presParOf" srcId="{5BCAA20D-A82C-4A92-A315-859C63B43BF8}" destId="{6FD5A7AC-1B02-4C21-B294-6DE50D8EBE38}" srcOrd="0" destOrd="0" presId="urn:microsoft.com/office/officeart/2005/8/layout/orgChart1"/>
    <dgm:cxn modelId="{9850BBF6-7818-43AF-87A7-93A4E8E419C2}" type="presParOf" srcId="{5BCAA20D-A82C-4A92-A315-859C63B43BF8}" destId="{FB4F3E9B-C5D4-4B92-95EE-D6D7542A6778}" srcOrd="1" destOrd="0" presId="urn:microsoft.com/office/officeart/2005/8/layout/orgChart1"/>
    <dgm:cxn modelId="{F621E657-2BD4-4E27-9BE8-3FEFEF273506}" type="presParOf" srcId="{FB4F3E9B-C5D4-4B92-95EE-D6D7542A6778}" destId="{6A7ED185-A9FB-4152-80D8-50B6A29749FA}" srcOrd="0" destOrd="0" presId="urn:microsoft.com/office/officeart/2005/8/layout/orgChart1"/>
    <dgm:cxn modelId="{A6F406FE-E57F-43B7-A686-211EE9ADD2C7}" type="presParOf" srcId="{6A7ED185-A9FB-4152-80D8-50B6A29749FA}" destId="{5155CA85-68C6-4812-A33B-C4B951D71402}" srcOrd="0" destOrd="0" presId="urn:microsoft.com/office/officeart/2005/8/layout/orgChart1"/>
    <dgm:cxn modelId="{3D9DE570-62DE-440E-B7C3-34223C00F50A}" type="presParOf" srcId="{6A7ED185-A9FB-4152-80D8-50B6A29749FA}" destId="{90DA7264-FFE4-4F3A-BABE-4CDE82539CB8}" srcOrd="1" destOrd="0" presId="urn:microsoft.com/office/officeart/2005/8/layout/orgChart1"/>
    <dgm:cxn modelId="{BB4883B9-764E-4EE8-A554-E8C1787A4576}" type="presParOf" srcId="{FB4F3E9B-C5D4-4B92-95EE-D6D7542A6778}" destId="{5D709C88-62C1-44C8-BE57-1CE59104470C}" srcOrd="1" destOrd="0" presId="urn:microsoft.com/office/officeart/2005/8/layout/orgChart1"/>
    <dgm:cxn modelId="{3E010A03-FFFC-4156-8A67-7BAFB77074DD}" type="presParOf" srcId="{FB4F3E9B-C5D4-4B92-95EE-D6D7542A6778}" destId="{537C4C8D-C517-481B-917D-CB83CC3652DF}" srcOrd="2" destOrd="0" presId="urn:microsoft.com/office/officeart/2005/8/layout/orgChart1"/>
    <dgm:cxn modelId="{D081285B-E3BF-4B5D-84B8-B1D0BB9DF00A}" type="presParOf" srcId="{5BCAA20D-A82C-4A92-A315-859C63B43BF8}" destId="{56CFE26E-76EE-4DC6-8256-D5719A2368C3}" srcOrd="2" destOrd="0" presId="urn:microsoft.com/office/officeart/2005/8/layout/orgChart1"/>
    <dgm:cxn modelId="{3802D9FF-9C6E-44F3-88CB-03BB69A1AA38}" type="presParOf" srcId="{5BCAA20D-A82C-4A92-A315-859C63B43BF8}" destId="{2C59B51A-5386-4235-96BE-DA0A9F1CE2F0}" srcOrd="3" destOrd="0" presId="urn:microsoft.com/office/officeart/2005/8/layout/orgChart1"/>
    <dgm:cxn modelId="{938BE212-4202-4C53-B95C-FF1B578F9014}" type="presParOf" srcId="{2C59B51A-5386-4235-96BE-DA0A9F1CE2F0}" destId="{F72BF3C6-B985-4CD2-BC48-9518311FF034}" srcOrd="0" destOrd="0" presId="urn:microsoft.com/office/officeart/2005/8/layout/orgChart1"/>
    <dgm:cxn modelId="{F9C5871C-C2D2-4FFB-AD08-5980ABFE51D7}" type="presParOf" srcId="{F72BF3C6-B985-4CD2-BC48-9518311FF034}" destId="{B3CF2986-0A00-4636-BE0B-B99975C9DB43}" srcOrd="0" destOrd="0" presId="urn:microsoft.com/office/officeart/2005/8/layout/orgChart1"/>
    <dgm:cxn modelId="{18509911-ACC3-43A4-983C-58F6C588F4A6}" type="presParOf" srcId="{F72BF3C6-B985-4CD2-BC48-9518311FF034}" destId="{7CDCCFEA-59E3-45F1-89F2-17E6CE0E7BD3}" srcOrd="1" destOrd="0" presId="urn:microsoft.com/office/officeart/2005/8/layout/orgChart1"/>
    <dgm:cxn modelId="{4708A2DC-8A24-4E68-A7FA-55C4B01D61C9}" type="presParOf" srcId="{2C59B51A-5386-4235-96BE-DA0A9F1CE2F0}" destId="{2C9CC3D6-A446-439E-B6FF-831283F5B092}" srcOrd="1" destOrd="0" presId="urn:microsoft.com/office/officeart/2005/8/layout/orgChart1"/>
    <dgm:cxn modelId="{B159EA79-2382-4EEE-B8DD-83E740F41F96}" type="presParOf" srcId="{2C59B51A-5386-4235-96BE-DA0A9F1CE2F0}" destId="{D4DDF9CC-4E41-47D2-A573-BADF5C9863E6}" srcOrd="2" destOrd="0" presId="urn:microsoft.com/office/officeart/2005/8/layout/orgChart1"/>
    <dgm:cxn modelId="{C4E58499-195F-4C49-9EB2-9F6FC7D1BE61}" type="presParOf" srcId="{5BCAA20D-A82C-4A92-A315-859C63B43BF8}" destId="{0922C972-82FD-4170-A08F-DF3C743955E2}" srcOrd="4" destOrd="0" presId="urn:microsoft.com/office/officeart/2005/8/layout/orgChart1"/>
    <dgm:cxn modelId="{DAD5B2C9-C80B-491D-B16E-4CAE552493E8}" type="presParOf" srcId="{5BCAA20D-A82C-4A92-A315-859C63B43BF8}" destId="{AEE8F862-41E7-46D5-84B1-09119A37EA8E}" srcOrd="5" destOrd="0" presId="urn:microsoft.com/office/officeart/2005/8/layout/orgChart1"/>
    <dgm:cxn modelId="{47FC6323-2C71-4495-A11F-553C353241F1}" type="presParOf" srcId="{AEE8F862-41E7-46D5-84B1-09119A37EA8E}" destId="{C9139E00-17FD-4213-8347-55A2D3C2D6E3}" srcOrd="0" destOrd="0" presId="urn:microsoft.com/office/officeart/2005/8/layout/orgChart1"/>
    <dgm:cxn modelId="{9F78299C-96A6-4EFF-9F2C-9F48A2B57E33}" type="presParOf" srcId="{C9139E00-17FD-4213-8347-55A2D3C2D6E3}" destId="{14A6B2D8-59AA-458A-84B1-BBE3ED694227}" srcOrd="0" destOrd="0" presId="urn:microsoft.com/office/officeart/2005/8/layout/orgChart1"/>
    <dgm:cxn modelId="{2862F92E-362B-46E2-8B1A-3848001BFB79}" type="presParOf" srcId="{C9139E00-17FD-4213-8347-55A2D3C2D6E3}" destId="{920E137E-7D02-4E88-9F71-85F7F4721BDE}" srcOrd="1" destOrd="0" presId="urn:microsoft.com/office/officeart/2005/8/layout/orgChart1"/>
    <dgm:cxn modelId="{A7C565E9-5241-4997-9716-CF87B52F8155}" type="presParOf" srcId="{AEE8F862-41E7-46D5-84B1-09119A37EA8E}" destId="{BD715C84-AE08-4BD5-9E5A-76846668FFEA}" srcOrd="1" destOrd="0" presId="urn:microsoft.com/office/officeart/2005/8/layout/orgChart1"/>
    <dgm:cxn modelId="{67E4C297-F465-4168-A7B0-C67A9AC8AF1E}" type="presParOf" srcId="{AEE8F862-41E7-46D5-84B1-09119A37EA8E}" destId="{ECF41542-7F47-4570-A32E-075F3EE78469}" srcOrd="2" destOrd="0" presId="urn:microsoft.com/office/officeart/2005/8/layout/orgChart1"/>
    <dgm:cxn modelId="{A680EC19-C004-4DF1-8B7B-BEDDF483C09C}" type="presParOf" srcId="{5BCAA20D-A82C-4A92-A315-859C63B43BF8}" destId="{510DF3CA-7C79-47E2-A327-BE85534BB348}" srcOrd="6" destOrd="0" presId="urn:microsoft.com/office/officeart/2005/8/layout/orgChart1"/>
    <dgm:cxn modelId="{0E624EE7-EF2C-419B-B9F9-1B6F15E3A9E6}" type="presParOf" srcId="{5BCAA20D-A82C-4A92-A315-859C63B43BF8}" destId="{23CE4E16-8103-4174-B2A4-3499F809AE54}" srcOrd="7" destOrd="0" presId="urn:microsoft.com/office/officeart/2005/8/layout/orgChart1"/>
    <dgm:cxn modelId="{EE59A107-48E4-4B49-ACC3-1D97EAE034F3}" type="presParOf" srcId="{23CE4E16-8103-4174-B2A4-3499F809AE54}" destId="{15F9694C-30F6-4FEC-AB84-4CD1A0F2921A}" srcOrd="0" destOrd="0" presId="urn:microsoft.com/office/officeart/2005/8/layout/orgChart1"/>
    <dgm:cxn modelId="{F5795ACB-E514-4184-B015-BF4445D65D8C}" type="presParOf" srcId="{15F9694C-30F6-4FEC-AB84-4CD1A0F2921A}" destId="{0C981F8A-66BD-478B-A386-F710F1A24297}" srcOrd="0" destOrd="0" presId="urn:microsoft.com/office/officeart/2005/8/layout/orgChart1"/>
    <dgm:cxn modelId="{B0F1C069-A909-40C6-AB92-62780469C4F5}" type="presParOf" srcId="{15F9694C-30F6-4FEC-AB84-4CD1A0F2921A}" destId="{456F33D2-EC87-40AB-9885-D81327F82975}" srcOrd="1" destOrd="0" presId="urn:microsoft.com/office/officeart/2005/8/layout/orgChart1"/>
    <dgm:cxn modelId="{31DD027A-04A5-43A3-B5E8-914354AB1143}" type="presParOf" srcId="{23CE4E16-8103-4174-B2A4-3499F809AE54}" destId="{41F41B53-E601-4825-873C-00F62361B7BC}" srcOrd="1" destOrd="0" presId="urn:microsoft.com/office/officeart/2005/8/layout/orgChart1"/>
    <dgm:cxn modelId="{12E855C3-FCE6-4B9C-82C7-D641F69323D7}" type="presParOf" srcId="{23CE4E16-8103-4174-B2A4-3499F809AE54}" destId="{898C9F4D-C64A-41EA-BD6F-529D46BE43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66023-5F1A-4429-AC88-399C1F5F7A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DDB18-6FD8-4262-A332-5AE9141CB79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Paper machine Manager</a:t>
          </a:r>
          <a:endParaRPr lang="en-US" dirty="0"/>
        </a:p>
      </dgm:t>
    </dgm:pt>
    <dgm:pt modelId="{6F67D08B-B760-41B7-97B8-DD900F5BBABA}" type="parTrans" cxnId="{5D573E87-8BBE-4928-8387-0A96CEBF69A4}">
      <dgm:prSet/>
      <dgm:spPr/>
      <dgm:t>
        <a:bodyPr/>
        <a:lstStyle/>
        <a:p>
          <a:endParaRPr lang="en-US"/>
        </a:p>
      </dgm:t>
    </dgm:pt>
    <dgm:pt modelId="{67B8B4BE-5CE1-432D-8056-0944F16775E5}" type="sibTrans" cxnId="{5D573E87-8BBE-4928-8387-0A96CEBF69A4}">
      <dgm:prSet/>
      <dgm:spPr/>
      <dgm:t>
        <a:bodyPr/>
        <a:lstStyle/>
        <a:p>
          <a:endParaRPr lang="en-US"/>
        </a:p>
      </dgm:t>
    </dgm:pt>
    <dgm:pt modelId="{900A137A-C1D1-44C7-9175-35886B2B54EA}" type="asst">
      <dgm:prSet phldrT="[Text]"/>
      <dgm:spPr/>
      <dgm:t>
        <a:bodyPr/>
        <a:lstStyle/>
        <a:p>
          <a:r>
            <a:rPr lang="en-US" dirty="0" smtClean="0"/>
            <a:t>Process Manager</a:t>
          </a:r>
          <a:endParaRPr lang="en-US" dirty="0"/>
        </a:p>
      </dgm:t>
    </dgm:pt>
    <dgm:pt modelId="{2B8E85FB-7B5F-48EB-A0A6-00E950A5AB9F}" type="parTrans" cxnId="{3E782AD0-A2B5-45F3-BAA3-7DEA1B449731}">
      <dgm:prSet/>
      <dgm:spPr/>
      <dgm:t>
        <a:bodyPr/>
        <a:lstStyle/>
        <a:p>
          <a:endParaRPr lang="en-US"/>
        </a:p>
      </dgm:t>
    </dgm:pt>
    <dgm:pt modelId="{2A6524FE-A1E8-475B-9798-FFA53B003E54}" type="sibTrans" cxnId="{3E782AD0-A2B5-45F3-BAA3-7DEA1B449731}">
      <dgm:prSet/>
      <dgm:spPr/>
      <dgm:t>
        <a:bodyPr/>
        <a:lstStyle/>
        <a:p>
          <a:endParaRPr lang="en-US"/>
        </a:p>
      </dgm:t>
    </dgm:pt>
    <dgm:pt modelId="{1D4DFDF8-02B2-4CAE-BCA1-F955C685057B}">
      <dgm:prSet phldrT="[Text]"/>
      <dgm:spPr/>
      <dgm:t>
        <a:bodyPr/>
        <a:lstStyle/>
        <a:p>
          <a:r>
            <a:rPr lang="en-US" dirty="0" smtClean="0"/>
            <a:t>A-Crew Leader</a:t>
          </a:r>
        </a:p>
        <a:p>
          <a:r>
            <a:rPr lang="en-US" dirty="0" smtClean="0"/>
            <a:t>15 Operators</a:t>
          </a:r>
          <a:endParaRPr lang="en-US" dirty="0"/>
        </a:p>
      </dgm:t>
    </dgm:pt>
    <dgm:pt modelId="{08E2C63F-2D23-4305-808B-6209DACFF8DF}" type="parTrans" cxnId="{F076E2F8-F084-47DB-8295-D78620C98581}">
      <dgm:prSet/>
      <dgm:spPr/>
      <dgm:t>
        <a:bodyPr/>
        <a:lstStyle/>
        <a:p>
          <a:endParaRPr lang="en-US"/>
        </a:p>
      </dgm:t>
    </dgm:pt>
    <dgm:pt modelId="{59FBD683-1FCE-4C98-B15E-6F6A5BB1E9DC}" type="sibTrans" cxnId="{F076E2F8-F084-47DB-8295-D78620C98581}">
      <dgm:prSet/>
      <dgm:spPr/>
      <dgm:t>
        <a:bodyPr/>
        <a:lstStyle/>
        <a:p>
          <a:endParaRPr lang="en-US"/>
        </a:p>
      </dgm:t>
    </dgm:pt>
    <dgm:pt modelId="{3B3BEF9E-C2F2-40F3-89FF-466CC5F9AE55}">
      <dgm:prSet phldrT="[Text]"/>
      <dgm:spPr/>
      <dgm:t>
        <a:bodyPr/>
        <a:lstStyle/>
        <a:p>
          <a:r>
            <a:rPr lang="en-US" dirty="0" smtClean="0"/>
            <a:t>B-Crew Leader</a:t>
          </a:r>
        </a:p>
        <a:p>
          <a:r>
            <a:rPr lang="en-US" dirty="0" smtClean="0"/>
            <a:t>15 Operators</a:t>
          </a:r>
          <a:endParaRPr lang="en-US" dirty="0"/>
        </a:p>
      </dgm:t>
    </dgm:pt>
    <dgm:pt modelId="{D0F043DF-81B2-4A00-8531-FBCB3F955E2A}" type="parTrans" cxnId="{EDA02B22-E4A3-4C12-B170-274B224D422D}">
      <dgm:prSet/>
      <dgm:spPr/>
      <dgm:t>
        <a:bodyPr/>
        <a:lstStyle/>
        <a:p>
          <a:endParaRPr lang="en-US"/>
        </a:p>
      </dgm:t>
    </dgm:pt>
    <dgm:pt modelId="{EB2CFECA-C159-44E6-87AB-C47C6D920995}" type="sibTrans" cxnId="{EDA02B22-E4A3-4C12-B170-274B224D422D}">
      <dgm:prSet/>
      <dgm:spPr/>
      <dgm:t>
        <a:bodyPr/>
        <a:lstStyle/>
        <a:p>
          <a:endParaRPr lang="en-US"/>
        </a:p>
      </dgm:t>
    </dgm:pt>
    <dgm:pt modelId="{8E945A98-0F09-49BC-B477-53B0AE0F138A}">
      <dgm:prSet phldrT="[Text]"/>
      <dgm:spPr/>
      <dgm:t>
        <a:bodyPr/>
        <a:lstStyle/>
        <a:p>
          <a:r>
            <a:rPr lang="en-US" dirty="0" smtClean="0"/>
            <a:t>C-Crew</a:t>
          </a:r>
          <a:r>
            <a:rPr lang="en-US" baseline="0" dirty="0" smtClean="0"/>
            <a:t> Leader</a:t>
          </a:r>
        </a:p>
        <a:p>
          <a:r>
            <a:rPr lang="en-US" baseline="0" dirty="0" smtClean="0"/>
            <a:t>15 Operators</a:t>
          </a:r>
          <a:endParaRPr lang="en-US" dirty="0"/>
        </a:p>
      </dgm:t>
    </dgm:pt>
    <dgm:pt modelId="{813FBB3C-6250-4E61-B64D-35F51DB72EED}" type="parTrans" cxnId="{C52E23EE-4356-42F0-AA13-BF5C1EB1DD55}">
      <dgm:prSet/>
      <dgm:spPr/>
      <dgm:t>
        <a:bodyPr/>
        <a:lstStyle/>
        <a:p>
          <a:endParaRPr lang="en-US"/>
        </a:p>
      </dgm:t>
    </dgm:pt>
    <dgm:pt modelId="{0C207442-CB75-4AD2-800B-FB8DE6BDE715}" type="sibTrans" cxnId="{C52E23EE-4356-42F0-AA13-BF5C1EB1DD55}">
      <dgm:prSet/>
      <dgm:spPr/>
      <dgm:t>
        <a:bodyPr/>
        <a:lstStyle/>
        <a:p>
          <a:endParaRPr lang="en-US"/>
        </a:p>
      </dgm:t>
    </dgm:pt>
    <dgm:pt modelId="{E415B8F7-D6EB-48EB-A419-80540F5E65AB}">
      <dgm:prSet/>
      <dgm:spPr/>
      <dgm:t>
        <a:bodyPr/>
        <a:lstStyle/>
        <a:p>
          <a:r>
            <a:rPr lang="en-US" dirty="0" smtClean="0"/>
            <a:t>D-Crew</a:t>
          </a:r>
          <a:r>
            <a:rPr lang="en-US" baseline="0" dirty="0" smtClean="0"/>
            <a:t> Leader</a:t>
          </a:r>
        </a:p>
        <a:p>
          <a:r>
            <a:rPr lang="en-US" baseline="0" dirty="0" smtClean="0"/>
            <a:t>15 Operators</a:t>
          </a:r>
          <a:endParaRPr lang="en-US" dirty="0"/>
        </a:p>
      </dgm:t>
    </dgm:pt>
    <dgm:pt modelId="{ED5CAD28-D8FB-4806-B39C-601CA1236011}" type="parTrans" cxnId="{B5710F4E-1ADA-4686-A84E-8532562305F0}">
      <dgm:prSet/>
      <dgm:spPr/>
      <dgm:t>
        <a:bodyPr/>
        <a:lstStyle/>
        <a:p>
          <a:endParaRPr lang="en-US"/>
        </a:p>
      </dgm:t>
    </dgm:pt>
    <dgm:pt modelId="{BFBCDDA3-9F52-475D-8C51-2A9430E4866C}" type="sibTrans" cxnId="{B5710F4E-1ADA-4686-A84E-8532562305F0}">
      <dgm:prSet/>
      <dgm:spPr/>
      <dgm:t>
        <a:bodyPr/>
        <a:lstStyle/>
        <a:p>
          <a:endParaRPr lang="en-US"/>
        </a:p>
      </dgm:t>
    </dgm:pt>
    <dgm:pt modelId="{0ACD0ECB-5910-43E4-819E-627117FAE74A}" type="asst">
      <dgm:prSet/>
      <dgm:spPr/>
      <dgm:t>
        <a:bodyPr/>
        <a:lstStyle/>
        <a:p>
          <a:r>
            <a:rPr lang="en-US" dirty="0" smtClean="0"/>
            <a:t>Special Project Engineer</a:t>
          </a:r>
          <a:endParaRPr lang="en-US" dirty="0"/>
        </a:p>
      </dgm:t>
    </dgm:pt>
    <dgm:pt modelId="{9D1F154E-94C5-4E79-90B5-857A2BDD865E}" type="parTrans" cxnId="{7BE0FCF7-C1BA-4EDD-8A53-2F50CA1E4071}">
      <dgm:prSet/>
      <dgm:spPr/>
      <dgm:t>
        <a:bodyPr/>
        <a:lstStyle/>
        <a:p>
          <a:endParaRPr lang="en-US"/>
        </a:p>
      </dgm:t>
    </dgm:pt>
    <dgm:pt modelId="{0DB8F46A-3361-41CF-B57D-FC5674BB4DFA}" type="sibTrans" cxnId="{7BE0FCF7-C1BA-4EDD-8A53-2F50CA1E4071}">
      <dgm:prSet/>
      <dgm:spPr/>
      <dgm:t>
        <a:bodyPr/>
        <a:lstStyle/>
        <a:p>
          <a:endParaRPr lang="en-US"/>
        </a:p>
      </dgm:t>
    </dgm:pt>
    <dgm:pt modelId="{1A49D834-D0D9-46C2-9AF5-F687C24E9C54}" type="asst">
      <dgm:prSet/>
      <dgm:spPr/>
      <dgm:t>
        <a:bodyPr/>
        <a:lstStyle/>
        <a:p>
          <a:r>
            <a:rPr lang="en-US" dirty="0" smtClean="0"/>
            <a:t>Chemical Engineer</a:t>
          </a:r>
          <a:endParaRPr lang="en-US" dirty="0"/>
        </a:p>
      </dgm:t>
    </dgm:pt>
    <dgm:pt modelId="{9FC7EE56-32B4-4373-BCBF-1A514380ED6C}" type="parTrans" cxnId="{567834A7-08D5-4460-8CC1-4B6291C64CD3}">
      <dgm:prSet/>
      <dgm:spPr/>
      <dgm:t>
        <a:bodyPr/>
        <a:lstStyle/>
        <a:p>
          <a:endParaRPr lang="en-US"/>
        </a:p>
      </dgm:t>
    </dgm:pt>
    <dgm:pt modelId="{CD30DA71-6998-445B-9E7A-E5874EB8EF90}" type="sibTrans" cxnId="{567834A7-08D5-4460-8CC1-4B6291C64CD3}">
      <dgm:prSet/>
      <dgm:spPr/>
      <dgm:t>
        <a:bodyPr/>
        <a:lstStyle/>
        <a:p>
          <a:endParaRPr lang="en-US"/>
        </a:p>
      </dgm:t>
    </dgm:pt>
    <dgm:pt modelId="{4FA35FE8-A472-4C10-95C2-3F8377D86AF7}" type="asst">
      <dgm:prSet/>
      <dgm:spPr/>
      <dgm:t>
        <a:bodyPr/>
        <a:lstStyle/>
        <a:p>
          <a:r>
            <a:rPr lang="en-US" dirty="0" smtClean="0"/>
            <a:t>Mechanical Engineer</a:t>
          </a:r>
          <a:endParaRPr lang="en-US" dirty="0"/>
        </a:p>
      </dgm:t>
    </dgm:pt>
    <dgm:pt modelId="{66C6881A-ECD2-4FDE-860F-AE3695F44286}" type="parTrans" cxnId="{C3CFEAB9-C82B-4939-A83D-067E9039618D}">
      <dgm:prSet/>
      <dgm:spPr/>
      <dgm:t>
        <a:bodyPr/>
        <a:lstStyle/>
        <a:p>
          <a:endParaRPr lang="en-US"/>
        </a:p>
      </dgm:t>
    </dgm:pt>
    <dgm:pt modelId="{0CF221F1-05BD-4E60-99B5-2CB66FBE6E8E}" type="sibTrans" cxnId="{C3CFEAB9-C82B-4939-A83D-067E9039618D}">
      <dgm:prSet/>
      <dgm:spPr/>
      <dgm:t>
        <a:bodyPr/>
        <a:lstStyle/>
        <a:p>
          <a:endParaRPr lang="en-US"/>
        </a:p>
      </dgm:t>
    </dgm:pt>
    <dgm:pt modelId="{2BDE0E52-2A1E-43E9-A8E8-CA803DF2F4B4}">
      <dgm:prSet/>
      <dgm:spPr/>
      <dgm:t>
        <a:bodyPr/>
        <a:lstStyle/>
        <a:p>
          <a:r>
            <a:rPr lang="en-US" dirty="0" smtClean="0"/>
            <a:t>Mech. Leader</a:t>
          </a:r>
        </a:p>
        <a:p>
          <a:r>
            <a:rPr lang="en-US" dirty="0" smtClean="0"/>
            <a:t>10 Mechanics</a:t>
          </a:r>
          <a:endParaRPr lang="en-US" dirty="0"/>
        </a:p>
      </dgm:t>
    </dgm:pt>
    <dgm:pt modelId="{276585AC-CEE5-4079-9271-14F0ED6F5BE2}" type="parTrans" cxnId="{C4ADF858-A4B2-43CC-AF60-835508A279AE}">
      <dgm:prSet/>
      <dgm:spPr/>
      <dgm:t>
        <a:bodyPr/>
        <a:lstStyle/>
        <a:p>
          <a:endParaRPr lang="en-US"/>
        </a:p>
      </dgm:t>
    </dgm:pt>
    <dgm:pt modelId="{5389989C-36FA-49A8-808E-72BEDC76A2A4}" type="sibTrans" cxnId="{C4ADF858-A4B2-43CC-AF60-835508A279AE}">
      <dgm:prSet/>
      <dgm:spPr/>
      <dgm:t>
        <a:bodyPr/>
        <a:lstStyle/>
        <a:p>
          <a:endParaRPr lang="en-US"/>
        </a:p>
      </dgm:t>
    </dgm:pt>
    <dgm:pt modelId="{19117A3E-151A-4B0B-929D-69FC651E2886}">
      <dgm:prSet/>
      <dgm:spPr/>
      <dgm:t>
        <a:bodyPr/>
        <a:lstStyle/>
        <a:p>
          <a:r>
            <a:rPr lang="en-US" dirty="0" smtClean="0"/>
            <a:t> Elect. Leader</a:t>
          </a:r>
        </a:p>
        <a:p>
          <a:r>
            <a:rPr lang="en-US" dirty="0" smtClean="0"/>
            <a:t>7 Electricians</a:t>
          </a:r>
          <a:endParaRPr lang="en-US" dirty="0"/>
        </a:p>
      </dgm:t>
    </dgm:pt>
    <dgm:pt modelId="{58E5B02D-C70D-4B89-A82A-75689C44BF17}" type="parTrans" cxnId="{2B8D530B-1912-4BA4-A8B9-6A202D806CDE}">
      <dgm:prSet/>
      <dgm:spPr/>
      <dgm:t>
        <a:bodyPr/>
        <a:lstStyle/>
        <a:p>
          <a:endParaRPr lang="en-US"/>
        </a:p>
      </dgm:t>
    </dgm:pt>
    <dgm:pt modelId="{87EAA54E-3BEA-4DD9-95F5-B7BB94BC721B}" type="sibTrans" cxnId="{2B8D530B-1912-4BA4-A8B9-6A202D806CDE}">
      <dgm:prSet/>
      <dgm:spPr/>
      <dgm:t>
        <a:bodyPr/>
        <a:lstStyle/>
        <a:p>
          <a:endParaRPr lang="en-US"/>
        </a:p>
      </dgm:t>
    </dgm:pt>
    <dgm:pt modelId="{6BECC9FB-652F-4436-ACB4-10D8EF4CA830}" type="asst">
      <dgm:prSet/>
      <dgm:spPr/>
      <dgm:t>
        <a:bodyPr/>
        <a:lstStyle/>
        <a:p>
          <a:r>
            <a:rPr lang="en-US" dirty="0" smtClean="0"/>
            <a:t>Quality Manager</a:t>
          </a:r>
          <a:endParaRPr lang="en-US" dirty="0"/>
        </a:p>
      </dgm:t>
    </dgm:pt>
    <dgm:pt modelId="{345BB3B1-98DC-48EA-B52F-AF333A9551CE}" type="parTrans" cxnId="{5C2217B3-B7D9-442D-A212-80347F42F92F}">
      <dgm:prSet/>
      <dgm:spPr/>
      <dgm:t>
        <a:bodyPr/>
        <a:lstStyle/>
        <a:p>
          <a:endParaRPr lang="en-US"/>
        </a:p>
      </dgm:t>
    </dgm:pt>
    <dgm:pt modelId="{2EF9043C-5084-41EA-85FC-591147843E1E}" type="sibTrans" cxnId="{5C2217B3-B7D9-442D-A212-80347F42F92F}">
      <dgm:prSet/>
      <dgm:spPr/>
      <dgm:t>
        <a:bodyPr/>
        <a:lstStyle/>
        <a:p>
          <a:endParaRPr lang="en-US"/>
        </a:p>
      </dgm:t>
    </dgm:pt>
    <dgm:pt modelId="{C9FC1338-8799-4C17-B705-104F78F2E7EE}" type="pres">
      <dgm:prSet presAssocID="{C5A66023-5F1A-4429-AC88-399C1F5F7A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BE9341-FE67-4C16-9BBA-C8AB79538446}" type="pres">
      <dgm:prSet presAssocID="{E94DDB18-6FD8-4262-A332-5AE9141CB792}" presName="hierRoot1" presStyleCnt="0">
        <dgm:presLayoutVars>
          <dgm:hierBranch val="init"/>
        </dgm:presLayoutVars>
      </dgm:prSet>
      <dgm:spPr/>
    </dgm:pt>
    <dgm:pt modelId="{3F383802-EC68-4945-A404-4FBB0FDD26AA}" type="pres">
      <dgm:prSet presAssocID="{E94DDB18-6FD8-4262-A332-5AE9141CB792}" presName="rootComposite1" presStyleCnt="0"/>
      <dgm:spPr/>
    </dgm:pt>
    <dgm:pt modelId="{9EC6C9E1-8867-433C-8771-24371583D526}" type="pres">
      <dgm:prSet presAssocID="{E94DDB18-6FD8-4262-A332-5AE9141CB7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D3E79-DF45-4BEC-A717-E3026936629E}" type="pres">
      <dgm:prSet presAssocID="{E94DDB18-6FD8-4262-A332-5AE9141CB79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B601E1-053F-4FC5-87D9-1BBDF44FC65A}" type="pres">
      <dgm:prSet presAssocID="{E94DDB18-6FD8-4262-A332-5AE9141CB792}" presName="hierChild2" presStyleCnt="0"/>
      <dgm:spPr/>
    </dgm:pt>
    <dgm:pt modelId="{04E03861-920A-495B-A9E5-339A03E94956}" type="pres">
      <dgm:prSet presAssocID="{08E2C63F-2D23-4305-808B-6209DACFF8DF}" presName="Name37" presStyleLbl="parChTrans1D2" presStyleIdx="0" presStyleCnt="11"/>
      <dgm:spPr/>
      <dgm:t>
        <a:bodyPr/>
        <a:lstStyle/>
        <a:p>
          <a:endParaRPr lang="en-US"/>
        </a:p>
      </dgm:t>
    </dgm:pt>
    <dgm:pt modelId="{48E1D594-8881-4A76-AC06-1DDAC3E8D8C2}" type="pres">
      <dgm:prSet presAssocID="{1D4DFDF8-02B2-4CAE-BCA1-F955C685057B}" presName="hierRoot2" presStyleCnt="0">
        <dgm:presLayoutVars>
          <dgm:hierBranch val="init"/>
        </dgm:presLayoutVars>
      </dgm:prSet>
      <dgm:spPr/>
    </dgm:pt>
    <dgm:pt modelId="{47B3D032-8189-46A9-80D7-E26B65678A72}" type="pres">
      <dgm:prSet presAssocID="{1D4DFDF8-02B2-4CAE-BCA1-F955C685057B}" presName="rootComposite" presStyleCnt="0"/>
      <dgm:spPr/>
    </dgm:pt>
    <dgm:pt modelId="{A659CDE5-54F7-49F4-BDB7-37AE4328438D}" type="pres">
      <dgm:prSet presAssocID="{1D4DFDF8-02B2-4CAE-BCA1-F955C685057B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232C7-DA21-47A0-BB64-9E563BF65D81}" type="pres">
      <dgm:prSet presAssocID="{1D4DFDF8-02B2-4CAE-BCA1-F955C685057B}" presName="rootConnector" presStyleLbl="node2" presStyleIdx="0" presStyleCnt="6"/>
      <dgm:spPr/>
      <dgm:t>
        <a:bodyPr/>
        <a:lstStyle/>
        <a:p>
          <a:endParaRPr lang="en-US"/>
        </a:p>
      </dgm:t>
    </dgm:pt>
    <dgm:pt modelId="{0126FC29-ECDB-40FA-BFD9-715FEC7F8E87}" type="pres">
      <dgm:prSet presAssocID="{1D4DFDF8-02B2-4CAE-BCA1-F955C685057B}" presName="hierChild4" presStyleCnt="0"/>
      <dgm:spPr/>
    </dgm:pt>
    <dgm:pt modelId="{7FEC4EEF-50B9-4B15-BE69-694297829BB0}" type="pres">
      <dgm:prSet presAssocID="{1D4DFDF8-02B2-4CAE-BCA1-F955C685057B}" presName="hierChild5" presStyleCnt="0"/>
      <dgm:spPr/>
    </dgm:pt>
    <dgm:pt modelId="{F3D0D086-E679-488F-A020-44AA60D7DE9D}" type="pres">
      <dgm:prSet presAssocID="{D0F043DF-81B2-4A00-8531-FBCB3F955E2A}" presName="Name37" presStyleLbl="parChTrans1D2" presStyleIdx="1" presStyleCnt="11"/>
      <dgm:spPr/>
      <dgm:t>
        <a:bodyPr/>
        <a:lstStyle/>
        <a:p>
          <a:endParaRPr lang="en-US"/>
        </a:p>
      </dgm:t>
    </dgm:pt>
    <dgm:pt modelId="{CBCD45D5-CA10-4412-AF15-259356F6B7EA}" type="pres">
      <dgm:prSet presAssocID="{3B3BEF9E-C2F2-40F3-89FF-466CC5F9AE55}" presName="hierRoot2" presStyleCnt="0">
        <dgm:presLayoutVars>
          <dgm:hierBranch val="init"/>
        </dgm:presLayoutVars>
      </dgm:prSet>
      <dgm:spPr/>
    </dgm:pt>
    <dgm:pt modelId="{0E29307A-62D5-4BA0-BA18-088F0F177ADD}" type="pres">
      <dgm:prSet presAssocID="{3B3BEF9E-C2F2-40F3-89FF-466CC5F9AE55}" presName="rootComposite" presStyleCnt="0"/>
      <dgm:spPr/>
    </dgm:pt>
    <dgm:pt modelId="{A28689B8-B934-4633-93CC-1637A6F7C373}" type="pres">
      <dgm:prSet presAssocID="{3B3BEF9E-C2F2-40F3-89FF-466CC5F9AE55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ABA17-161B-4019-A293-A6AB7D26F557}" type="pres">
      <dgm:prSet presAssocID="{3B3BEF9E-C2F2-40F3-89FF-466CC5F9AE55}" presName="rootConnector" presStyleLbl="node2" presStyleIdx="1" presStyleCnt="6"/>
      <dgm:spPr/>
      <dgm:t>
        <a:bodyPr/>
        <a:lstStyle/>
        <a:p>
          <a:endParaRPr lang="en-US"/>
        </a:p>
      </dgm:t>
    </dgm:pt>
    <dgm:pt modelId="{DFA0B0D1-6A10-4390-A7F9-81A5807B5AFA}" type="pres">
      <dgm:prSet presAssocID="{3B3BEF9E-C2F2-40F3-89FF-466CC5F9AE55}" presName="hierChild4" presStyleCnt="0"/>
      <dgm:spPr/>
    </dgm:pt>
    <dgm:pt modelId="{7AFECC4C-65FD-47B0-8A63-2966BCC074B7}" type="pres">
      <dgm:prSet presAssocID="{3B3BEF9E-C2F2-40F3-89FF-466CC5F9AE55}" presName="hierChild5" presStyleCnt="0"/>
      <dgm:spPr/>
    </dgm:pt>
    <dgm:pt modelId="{DC1B2191-0C4F-4F21-B97B-5533D5A136BD}" type="pres">
      <dgm:prSet presAssocID="{813FBB3C-6250-4E61-B64D-35F51DB72EED}" presName="Name37" presStyleLbl="parChTrans1D2" presStyleIdx="2" presStyleCnt="11"/>
      <dgm:spPr/>
      <dgm:t>
        <a:bodyPr/>
        <a:lstStyle/>
        <a:p>
          <a:endParaRPr lang="en-US"/>
        </a:p>
      </dgm:t>
    </dgm:pt>
    <dgm:pt modelId="{8454746C-FD6A-422B-BE71-0DDCED32822E}" type="pres">
      <dgm:prSet presAssocID="{8E945A98-0F09-49BC-B477-53B0AE0F138A}" presName="hierRoot2" presStyleCnt="0">
        <dgm:presLayoutVars>
          <dgm:hierBranch val="init"/>
        </dgm:presLayoutVars>
      </dgm:prSet>
      <dgm:spPr/>
    </dgm:pt>
    <dgm:pt modelId="{38B46953-FC7E-4DA2-B4ED-7F38BF3304DC}" type="pres">
      <dgm:prSet presAssocID="{8E945A98-0F09-49BC-B477-53B0AE0F138A}" presName="rootComposite" presStyleCnt="0"/>
      <dgm:spPr/>
    </dgm:pt>
    <dgm:pt modelId="{C91715D9-79E7-4347-923D-4FBAF4F7DC32}" type="pres">
      <dgm:prSet presAssocID="{8E945A98-0F09-49BC-B477-53B0AE0F138A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E79D7-043A-4A81-AFEB-BB0CB1E1EB0C}" type="pres">
      <dgm:prSet presAssocID="{8E945A98-0F09-49BC-B477-53B0AE0F138A}" presName="rootConnector" presStyleLbl="node2" presStyleIdx="2" presStyleCnt="6"/>
      <dgm:spPr/>
      <dgm:t>
        <a:bodyPr/>
        <a:lstStyle/>
        <a:p>
          <a:endParaRPr lang="en-US"/>
        </a:p>
      </dgm:t>
    </dgm:pt>
    <dgm:pt modelId="{54A9BE69-957C-4B97-9A09-3554BC7401AA}" type="pres">
      <dgm:prSet presAssocID="{8E945A98-0F09-49BC-B477-53B0AE0F138A}" presName="hierChild4" presStyleCnt="0"/>
      <dgm:spPr/>
    </dgm:pt>
    <dgm:pt modelId="{CCCFF2BE-92B6-4F17-BDC0-40F180C73BB9}" type="pres">
      <dgm:prSet presAssocID="{8E945A98-0F09-49BC-B477-53B0AE0F138A}" presName="hierChild5" presStyleCnt="0"/>
      <dgm:spPr/>
    </dgm:pt>
    <dgm:pt modelId="{D32AC292-481A-41B4-9D1A-B515B5366E0B}" type="pres">
      <dgm:prSet presAssocID="{ED5CAD28-D8FB-4806-B39C-601CA1236011}" presName="Name37" presStyleLbl="parChTrans1D2" presStyleIdx="3" presStyleCnt="11"/>
      <dgm:spPr/>
      <dgm:t>
        <a:bodyPr/>
        <a:lstStyle/>
        <a:p>
          <a:endParaRPr lang="en-US"/>
        </a:p>
      </dgm:t>
    </dgm:pt>
    <dgm:pt modelId="{475F76B5-C668-4776-9047-529F57040AA9}" type="pres">
      <dgm:prSet presAssocID="{E415B8F7-D6EB-48EB-A419-80540F5E65AB}" presName="hierRoot2" presStyleCnt="0">
        <dgm:presLayoutVars>
          <dgm:hierBranch val="init"/>
        </dgm:presLayoutVars>
      </dgm:prSet>
      <dgm:spPr/>
    </dgm:pt>
    <dgm:pt modelId="{AA232E3D-2FCB-404F-BB9C-1A43FF9A8337}" type="pres">
      <dgm:prSet presAssocID="{E415B8F7-D6EB-48EB-A419-80540F5E65AB}" presName="rootComposite" presStyleCnt="0"/>
      <dgm:spPr/>
    </dgm:pt>
    <dgm:pt modelId="{C0A5B754-6822-4567-BC50-90BE15D1F734}" type="pres">
      <dgm:prSet presAssocID="{E415B8F7-D6EB-48EB-A419-80540F5E65AB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2956B9-C47D-4E54-AC13-6DE78A7799BD}" type="pres">
      <dgm:prSet presAssocID="{E415B8F7-D6EB-48EB-A419-80540F5E65AB}" presName="rootConnector" presStyleLbl="node2" presStyleIdx="3" presStyleCnt="6"/>
      <dgm:spPr/>
      <dgm:t>
        <a:bodyPr/>
        <a:lstStyle/>
        <a:p>
          <a:endParaRPr lang="en-US"/>
        </a:p>
      </dgm:t>
    </dgm:pt>
    <dgm:pt modelId="{4E32E951-BA90-4569-B660-C1E87ECAC021}" type="pres">
      <dgm:prSet presAssocID="{E415B8F7-D6EB-48EB-A419-80540F5E65AB}" presName="hierChild4" presStyleCnt="0"/>
      <dgm:spPr/>
    </dgm:pt>
    <dgm:pt modelId="{A7C8F06A-3B73-4746-80A9-C0C0BFBBE0BE}" type="pres">
      <dgm:prSet presAssocID="{E415B8F7-D6EB-48EB-A419-80540F5E65AB}" presName="hierChild5" presStyleCnt="0"/>
      <dgm:spPr/>
    </dgm:pt>
    <dgm:pt modelId="{D3697A32-D5FC-4AA1-B573-44D83D14915B}" type="pres">
      <dgm:prSet presAssocID="{276585AC-CEE5-4079-9271-14F0ED6F5BE2}" presName="Name37" presStyleLbl="parChTrans1D2" presStyleIdx="4" presStyleCnt="11"/>
      <dgm:spPr/>
      <dgm:t>
        <a:bodyPr/>
        <a:lstStyle/>
        <a:p>
          <a:endParaRPr lang="en-US"/>
        </a:p>
      </dgm:t>
    </dgm:pt>
    <dgm:pt modelId="{A97B217C-5506-45A1-8434-EFCB1816EDAB}" type="pres">
      <dgm:prSet presAssocID="{2BDE0E52-2A1E-43E9-A8E8-CA803DF2F4B4}" presName="hierRoot2" presStyleCnt="0">
        <dgm:presLayoutVars>
          <dgm:hierBranch val="init"/>
        </dgm:presLayoutVars>
      </dgm:prSet>
      <dgm:spPr/>
    </dgm:pt>
    <dgm:pt modelId="{39D80F49-4CA8-41FA-98EF-358958FC2022}" type="pres">
      <dgm:prSet presAssocID="{2BDE0E52-2A1E-43E9-A8E8-CA803DF2F4B4}" presName="rootComposite" presStyleCnt="0"/>
      <dgm:spPr/>
    </dgm:pt>
    <dgm:pt modelId="{13B452A6-8973-40ED-BA63-51714316B382}" type="pres">
      <dgm:prSet presAssocID="{2BDE0E52-2A1E-43E9-A8E8-CA803DF2F4B4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FD47E-DF7B-4E15-9D68-9213B9D88C8C}" type="pres">
      <dgm:prSet presAssocID="{2BDE0E52-2A1E-43E9-A8E8-CA803DF2F4B4}" presName="rootConnector" presStyleLbl="node2" presStyleIdx="4" presStyleCnt="6"/>
      <dgm:spPr/>
      <dgm:t>
        <a:bodyPr/>
        <a:lstStyle/>
        <a:p>
          <a:endParaRPr lang="en-US"/>
        </a:p>
      </dgm:t>
    </dgm:pt>
    <dgm:pt modelId="{FE54B563-585F-4079-B76E-F4C151FF250D}" type="pres">
      <dgm:prSet presAssocID="{2BDE0E52-2A1E-43E9-A8E8-CA803DF2F4B4}" presName="hierChild4" presStyleCnt="0"/>
      <dgm:spPr/>
    </dgm:pt>
    <dgm:pt modelId="{1D4EF28C-4F31-4092-9165-C25B48AF1649}" type="pres">
      <dgm:prSet presAssocID="{2BDE0E52-2A1E-43E9-A8E8-CA803DF2F4B4}" presName="hierChild5" presStyleCnt="0"/>
      <dgm:spPr/>
    </dgm:pt>
    <dgm:pt modelId="{ED683DAE-1FA7-4EF7-B550-B0B8F7E58548}" type="pres">
      <dgm:prSet presAssocID="{58E5B02D-C70D-4B89-A82A-75689C44BF17}" presName="Name37" presStyleLbl="parChTrans1D2" presStyleIdx="5" presStyleCnt="11"/>
      <dgm:spPr/>
      <dgm:t>
        <a:bodyPr/>
        <a:lstStyle/>
        <a:p>
          <a:endParaRPr lang="en-US"/>
        </a:p>
      </dgm:t>
    </dgm:pt>
    <dgm:pt modelId="{3ACE71C7-3081-4FBE-8B7F-A00AC755F77C}" type="pres">
      <dgm:prSet presAssocID="{19117A3E-151A-4B0B-929D-69FC651E2886}" presName="hierRoot2" presStyleCnt="0">
        <dgm:presLayoutVars>
          <dgm:hierBranch val="init"/>
        </dgm:presLayoutVars>
      </dgm:prSet>
      <dgm:spPr/>
    </dgm:pt>
    <dgm:pt modelId="{14F9733D-31E8-4B58-B59B-6A8562364E83}" type="pres">
      <dgm:prSet presAssocID="{19117A3E-151A-4B0B-929D-69FC651E2886}" presName="rootComposite" presStyleCnt="0"/>
      <dgm:spPr/>
    </dgm:pt>
    <dgm:pt modelId="{4A6F40AF-51EA-4B3E-A106-F7DD326FD83C}" type="pres">
      <dgm:prSet presAssocID="{19117A3E-151A-4B0B-929D-69FC651E2886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DC80F-5A20-4D78-A501-153621B17089}" type="pres">
      <dgm:prSet presAssocID="{19117A3E-151A-4B0B-929D-69FC651E2886}" presName="rootConnector" presStyleLbl="node2" presStyleIdx="5" presStyleCnt="6"/>
      <dgm:spPr/>
      <dgm:t>
        <a:bodyPr/>
        <a:lstStyle/>
        <a:p>
          <a:endParaRPr lang="en-US"/>
        </a:p>
      </dgm:t>
    </dgm:pt>
    <dgm:pt modelId="{582D9208-E30D-44A1-B2B2-A09C55854935}" type="pres">
      <dgm:prSet presAssocID="{19117A3E-151A-4B0B-929D-69FC651E2886}" presName="hierChild4" presStyleCnt="0"/>
      <dgm:spPr/>
    </dgm:pt>
    <dgm:pt modelId="{36571E36-E273-41FE-A665-D2BD74BEEA63}" type="pres">
      <dgm:prSet presAssocID="{19117A3E-151A-4B0B-929D-69FC651E2886}" presName="hierChild5" presStyleCnt="0"/>
      <dgm:spPr/>
    </dgm:pt>
    <dgm:pt modelId="{8CB44288-3B7A-4022-B91E-9648888CD294}" type="pres">
      <dgm:prSet presAssocID="{E94DDB18-6FD8-4262-A332-5AE9141CB792}" presName="hierChild3" presStyleCnt="0"/>
      <dgm:spPr/>
    </dgm:pt>
    <dgm:pt modelId="{AAA4D16E-62C8-46D6-AD66-9D5616F7D1B6}" type="pres">
      <dgm:prSet presAssocID="{2B8E85FB-7B5F-48EB-A0A6-00E950A5AB9F}" presName="Name111" presStyleLbl="parChTrans1D2" presStyleIdx="6" presStyleCnt="11"/>
      <dgm:spPr/>
      <dgm:t>
        <a:bodyPr/>
        <a:lstStyle/>
        <a:p>
          <a:endParaRPr lang="en-US"/>
        </a:p>
      </dgm:t>
    </dgm:pt>
    <dgm:pt modelId="{D5FFE21A-E31B-41CA-B61C-396332515D68}" type="pres">
      <dgm:prSet presAssocID="{900A137A-C1D1-44C7-9175-35886B2B54EA}" presName="hierRoot3" presStyleCnt="0">
        <dgm:presLayoutVars>
          <dgm:hierBranch val="init"/>
        </dgm:presLayoutVars>
      </dgm:prSet>
      <dgm:spPr/>
    </dgm:pt>
    <dgm:pt modelId="{4BB673E9-5F96-42BD-AAEF-81F78311BC02}" type="pres">
      <dgm:prSet presAssocID="{900A137A-C1D1-44C7-9175-35886B2B54EA}" presName="rootComposite3" presStyleCnt="0"/>
      <dgm:spPr/>
    </dgm:pt>
    <dgm:pt modelId="{7FE2B5CA-886A-464C-98B8-2CB6815876CE}" type="pres">
      <dgm:prSet presAssocID="{900A137A-C1D1-44C7-9175-35886B2B54EA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E2B21E-491E-47ED-A6CF-12B732C872EC}" type="pres">
      <dgm:prSet presAssocID="{900A137A-C1D1-44C7-9175-35886B2B54EA}" presName="rootConnector3" presStyleLbl="asst1" presStyleIdx="0" presStyleCnt="5"/>
      <dgm:spPr/>
      <dgm:t>
        <a:bodyPr/>
        <a:lstStyle/>
        <a:p>
          <a:endParaRPr lang="en-US"/>
        </a:p>
      </dgm:t>
    </dgm:pt>
    <dgm:pt modelId="{404C4F4D-C200-409F-8728-9BD3389EF2F4}" type="pres">
      <dgm:prSet presAssocID="{900A137A-C1D1-44C7-9175-35886B2B54EA}" presName="hierChild6" presStyleCnt="0"/>
      <dgm:spPr/>
    </dgm:pt>
    <dgm:pt modelId="{B7B6E7B3-6092-4674-A1A6-449EB37F3137}" type="pres">
      <dgm:prSet presAssocID="{900A137A-C1D1-44C7-9175-35886B2B54EA}" presName="hierChild7" presStyleCnt="0"/>
      <dgm:spPr/>
    </dgm:pt>
    <dgm:pt modelId="{86AF77AF-1044-43D8-B461-6CF661B8304D}" type="pres">
      <dgm:prSet presAssocID="{9D1F154E-94C5-4E79-90B5-857A2BDD865E}" presName="Name111" presStyleLbl="parChTrans1D2" presStyleIdx="7" presStyleCnt="11"/>
      <dgm:spPr/>
      <dgm:t>
        <a:bodyPr/>
        <a:lstStyle/>
        <a:p>
          <a:endParaRPr lang="en-US"/>
        </a:p>
      </dgm:t>
    </dgm:pt>
    <dgm:pt modelId="{AB6139BB-2032-4DE7-A33B-663006CA710C}" type="pres">
      <dgm:prSet presAssocID="{0ACD0ECB-5910-43E4-819E-627117FAE74A}" presName="hierRoot3" presStyleCnt="0">
        <dgm:presLayoutVars>
          <dgm:hierBranch val="init"/>
        </dgm:presLayoutVars>
      </dgm:prSet>
      <dgm:spPr/>
    </dgm:pt>
    <dgm:pt modelId="{A5E7D637-0083-4139-A646-3476F3F8247F}" type="pres">
      <dgm:prSet presAssocID="{0ACD0ECB-5910-43E4-819E-627117FAE74A}" presName="rootComposite3" presStyleCnt="0"/>
      <dgm:spPr/>
    </dgm:pt>
    <dgm:pt modelId="{0F9AE6BF-F902-4340-A787-1E1E0212C207}" type="pres">
      <dgm:prSet presAssocID="{0ACD0ECB-5910-43E4-819E-627117FAE74A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6F215-25E9-4CA8-A4EC-F5C82BF86421}" type="pres">
      <dgm:prSet presAssocID="{0ACD0ECB-5910-43E4-819E-627117FAE74A}" presName="rootConnector3" presStyleLbl="asst1" presStyleIdx="1" presStyleCnt="5"/>
      <dgm:spPr/>
      <dgm:t>
        <a:bodyPr/>
        <a:lstStyle/>
        <a:p>
          <a:endParaRPr lang="en-US"/>
        </a:p>
      </dgm:t>
    </dgm:pt>
    <dgm:pt modelId="{1F1B87F9-B15C-4EAF-AF5F-DF04D7A683C6}" type="pres">
      <dgm:prSet presAssocID="{0ACD0ECB-5910-43E4-819E-627117FAE74A}" presName="hierChild6" presStyleCnt="0"/>
      <dgm:spPr/>
    </dgm:pt>
    <dgm:pt modelId="{B2165E9E-906D-4B3A-A57F-D76BADC282CA}" type="pres">
      <dgm:prSet presAssocID="{0ACD0ECB-5910-43E4-819E-627117FAE74A}" presName="hierChild7" presStyleCnt="0"/>
      <dgm:spPr/>
    </dgm:pt>
    <dgm:pt modelId="{F5AD16E7-506E-457C-A4D0-0C9E78087F68}" type="pres">
      <dgm:prSet presAssocID="{9FC7EE56-32B4-4373-BCBF-1A514380ED6C}" presName="Name111" presStyleLbl="parChTrans1D2" presStyleIdx="8" presStyleCnt="11"/>
      <dgm:spPr/>
      <dgm:t>
        <a:bodyPr/>
        <a:lstStyle/>
        <a:p>
          <a:endParaRPr lang="en-US"/>
        </a:p>
      </dgm:t>
    </dgm:pt>
    <dgm:pt modelId="{158C6C07-8441-4596-8294-74AB7DDD6C98}" type="pres">
      <dgm:prSet presAssocID="{1A49D834-D0D9-46C2-9AF5-F687C24E9C54}" presName="hierRoot3" presStyleCnt="0">
        <dgm:presLayoutVars>
          <dgm:hierBranch val="init"/>
        </dgm:presLayoutVars>
      </dgm:prSet>
      <dgm:spPr/>
    </dgm:pt>
    <dgm:pt modelId="{AC46F6F6-F64A-4CDF-811C-A98BD9CECC76}" type="pres">
      <dgm:prSet presAssocID="{1A49D834-D0D9-46C2-9AF5-F687C24E9C54}" presName="rootComposite3" presStyleCnt="0"/>
      <dgm:spPr/>
    </dgm:pt>
    <dgm:pt modelId="{05E8E277-ADDA-433F-BE1C-EC92B43AACFC}" type="pres">
      <dgm:prSet presAssocID="{1A49D834-D0D9-46C2-9AF5-F687C24E9C54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0A5816-CD7C-43F2-A029-C7B77F408B64}" type="pres">
      <dgm:prSet presAssocID="{1A49D834-D0D9-46C2-9AF5-F687C24E9C54}" presName="rootConnector3" presStyleLbl="asst1" presStyleIdx="2" presStyleCnt="5"/>
      <dgm:spPr/>
      <dgm:t>
        <a:bodyPr/>
        <a:lstStyle/>
        <a:p>
          <a:endParaRPr lang="en-US"/>
        </a:p>
      </dgm:t>
    </dgm:pt>
    <dgm:pt modelId="{2DC8D5AC-FAAE-44E4-ACDB-A09D34A30E81}" type="pres">
      <dgm:prSet presAssocID="{1A49D834-D0D9-46C2-9AF5-F687C24E9C54}" presName="hierChild6" presStyleCnt="0"/>
      <dgm:spPr/>
    </dgm:pt>
    <dgm:pt modelId="{8A8CA18F-B535-412F-A911-F94C87FF635E}" type="pres">
      <dgm:prSet presAssocID="{1A49D834-D0D9-46C2-9AF5-F687C24E9C54}" presName="hierChild7" presStyleCnt="0"/>
      <dgm:spPr/>
    </dgm:pt>
    <dgm:pt modelId="{89A47DD2-E6F3-4374-ABE3-7870DC633A78}" type="pres">
      <dgm:prSet presAssocID="{66C6881A-ECD2-4FDE-860F-AE3695F44286}" presName="Name111" presStyleLbl="parChTrans1D2" presStyleIdx="9" presStyleCnt="11"/>
      <dgm:spPr/>
      <dgm:t>
        <a:bodyPr/>
        <a:lstStyle/>
        <a:p>
          <a:endParaRPr lang="en-US"/>
        </a:p>
      </dgm:t>
    </dgm:pt>
    <dgm:pt modelId="{6C0E89AE-8046-468F-9E74-002397CAC295}" type="pres">
      <dgm:prSet presAssocID="{4FA35FE8-A472-4C10-95C2-3F8377D86AF7}" presName="hierRoot3" presStyleCnt="0">
        <dgm:presLayoutVars>
          <dgm:hierBranch val="init"/>
        </dgm:presLayoutVars>
      </dgm:prSet>
      <dgm:spPr/>
    </dgm:pt>
    <dgm:pt modelId="{9794EAAF-8028-4019-947D-4F0EB2CAB285}" type="pres">
      <dgm:prSet presAssocID="{4FA35FE8-A472-4C10-95C2-3F8377D86AF7}" presName="rootComposite3" presStyleCnt="0"/>
      <dgm:spPr/>
    </dgm:pt>
    <dgm:pt modelId="{4D081ED7-6363-4F5A-B794-21544AE4477E}" type="pres">
      <dgm:prSet presAssocID="{4FA35FE8-A472-4C10-95C2-3F8377D86AF7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6E22FF-64E9-42D3-B786-83326A6BD1CA}" type="pres">
      <dgm:prSet presAssocID="{4FA35FE8-A472-4C10-95C2-3F8377D86AF7}" presName="rootConnector3" presStyleLbl="asst1" presStyleIdx="3" presStyleCnt="5"/>
      <dgm:spPr/>
      <dgm:t>
        <a:bodyPr/>
        <a:lstStyle/>
        <a:p>
          <a:endParaRPr lang="en-US"/>
        </a:p>
      </dgm:t>
    </dgm:pt>
    <dgm:pt modelId="{ECF0200D-A05D-496D-B9C0-FEFC40D7980C}" type="pres">
      <dgm:prSet presAssocID="{4FA35FE8-A472-4C10-95C2-3F8377D86AF7}" presName="hierChild6" presStyleCnt="0"/>
      <dgm:spPr/>
    </dgm:pt>
    <dgm:pt modelId="{98699962-7151-46F7-93F0-431410362378}" type="pres">
      <dgm:prSet presAssocID="{4FA35FE8-A472-4C10-95C2-3F8377D86AF7}" presName="hierChild7" presStyleCnt="0"/>
      <dgm:spPr/>
    </dgm:pt>
    <dgm:pt modelId="{D3AE2FFB-B8BD-4063-B79C-E816F1E6FA8A}" type="pres">
      <dgm:prSet presAssocID="{345BB3B1-98DC-48EA-B52F-AF333A9551CE}" presName="Name111" presStyleLbl="parChTrans1D2" presStyleIdx="10" presStyleCnt="11"/>
      <dgm:spPr/>
      <dgm:t>
        <a:bodyPr/>
        <a:lstStyle/>
        <a:p>
          <a:endParaRPr lang="en-US"/>
        </a:p>
      </dgm:t>
    </dgm:pt>
    <dgm:pt modelId="{827F7BDB-6F9F-4DD3-9450-308B2F5AFD00}" type="pres">
      <dgm:prSet presAssocID="{6BECC9FB-652F-4436-ACB4-10D8EF4CA830}" presName="hierRoot3" presStyleCnt="0">
        <dgm:presLayoutVars>
          <dgm:hierBranch val="init"/>
        </dgm:presLayoutVars>
      </dgm:prSet>
      <dgm:spPr/>
    </dgm:pt>
    <dgm:pt modelId="{4D9D0E58-6FF1-47A0-B31C-65D44887A4CA}" type="pres">
      <dgm:prSet presAssocID="{6BECC9FB-652F-4436-ACB4-10D8EF4CA830}" presName="rootComposite3" presStyleCnt="0"/>
      <dgm:spPr/>
    </dgm:pt>
    <dgm:pt modelId="{A18E8A59-2C4C-4A27-84C2-E3ECE504EAF0}" type="pres">
      <dgm:prSet presAssocID="{6BECC9FB-652F-4436-ACB4-10D8EF4CA830}" presName="rootText3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1F585-E2D6-400A-B3EC-F0F808D41108}" type="pres">
      <dgm:prSet presAssocID="{6BECC9FB-652F-4436-ACB4-10D8EF4CA830}" presName="rootConnector3" presStyleLbl="asst1" presStyleIdx="4" presStyleCnt="5"/>
      <dgm:spPr/>
      <dgm:t>
        <a:bodyPr/>
        <a:lstStyle/>
        <a:p>
          <a:endParaRPr lang="en-US"/>
        </a:p>
      </dgm:t>
    </dgm:pt>
    <dgm:pt modelId="{F3274831-176F-4BC9-9986-46369236B723}" type="pres">
      <dgm:prSet presAssocID="{6BECC9FB-652F-4436-ACB4-10D8EF4CA830}" presName="hierChild6" presStyleCnt="0"/>
      <dgm:spPr/>
    </dgm:pt>
    <dgm:pt modelId="{20670E61-64A0-434B-868E-DB934D9BC13A}" type="pres">
      <dgm:prSet presAssocID="{6BECC9FB-652F-4436-ACB4-10D8EF4CA830}" presName="hierChild7" presStyleCnt="0"/>
      <dgm:spPr/>
    </dgm:pt>
  </dgm:ptLst>
  <dgm:cxnLst>
    <dgm:cxn modelId="{01990781-3CA2-48D8-86EC-044F8D660895}" type="presOf" srcId="{1D4DFDF8-02B2-4CAE-BCA1-F955C685057B}" destId="{6C9232C7-DA21-47A0-BB64-9E563BF65D81}" srcOrd="1" destOrd="0" presId="urn:microsoft.com/office/officeart/2005/8/layout/orgChart1"/>
    <dgm:cxn modelId="{E754953B-D7DD-4072-9A6A-5C90779DB6F1}" type="presOf" srcId="{E94DDB18-6FD8-4262-A332-5AE9141CB792}" destId="{3EBD3E79-DF45-4BEC-A717-E3026936629E}" srcOrd="1" destOrd="0" presId="urn:microsoft.com/office/officeart/2005/8/layout/orgChart1"/>
    <dgm:cxn modelId="{99EB4DE1-5F94-483C-8055-632CA74C3E8E}" type="presOf" srcId="{1D4DFDF8-02B2-4CAE-BCA1-F955C685057B}" destId="{A659CDE5-54F7-49F4-BDB7-37AE4328438D}" srcOrd="0" destOrd="0" presId="urn:microsoft.com/office/officeart/2005/8/layout/orgChart1"/>
    <dgm:cxn modelId="{112E75D4-E405-4E05-AC4A-274C0BF3CA0E}" type="presOf" srcId="{900A137A-C1D1-44C7-9175-35886B2B54EA}" destId="{53E2B21E-491E-47ED-A6CF-12B732C872EC}" srcOrd="1" destOrd="0" presId="urn:microsoft.com/office/officeart/2005/8/layout/orgChart1"/>
    <dgm:cxn modelId="{98DC71E1-913B-4D93-832C-2464CA1130CE}" type="presOf" srcId="{8E945A98-0F09-49BC-B477-53B0AE0F138A}" destId="{C91715D9-79E7-4347-923D-4FBAF4F7DC32}" srcOrd="0" destOrd="0" presId="urn:microsoft.com/office/officeart/2005/8/layout/orgChart1"/>
    <dgm:cxn modelId="{6B29BE89-97AD-4C9F-8639-7079E84860AC}" type="presOf" srcId="{6BECC9FB-652F-4436-ACB4-10D8EF4CA830}" destId="{A18E8A59-2C4C-4A27-84C2-E3ECE504EAF0}" srcOrd="0" destOrd="0" presId="urn:microsoft.com/office/officeart/2005/8/layout/orgChart1"/>
    <dgm:cxn modelId="{A4632C7D-F80D-437B-A72C-F9B045D02D3F}" type="presOf" srcId="{3B3BEF9E-C2F2-40F3-89FF-466CC5F9AE55}" destId="{A28689B8-B934-4633-93CC-1637A6F7C373}" srcOrd="0" destOrd="0" presId="urn:microsoft.com/office/officeart/2005/8/layout/orgChart1"/>
    <dgm:cxn modelId="{92578DFB-B70D-41EF-AAC3-7AC64183E6F1}" type="presOf" srcId="{4FA35FE8-A472-4C10-95C2-3F8377D86AF7}" destId="{4D081ED7-6363-4F5A-B794-21544AE4477E}" srcOrd="0" destOrd="0" presId="urn:microsoft.com/office/officeart/2005/8/layout/orgChart1"/>
    <dgm:cxn modelId="{0DA365CB-F37F-4E5E-8AA0-A569D4B1A383}" type="presOf" srcId="{900A137A-C1D1-44C7-9175-35886B2B54EA}" destId="{7FE2B5CA-886A-464C-98B8-2CB6815876CE}" srcOrd="0" destOrd="0" presId="urn:microsoft.com/office/officeart/2005/8/layout/orgChart1"/>
    <dgm:cxn modelId="{08482761-ACCF-462D-B500-F0179C700842}" type="presOf" srcId="{E94DDB18-6FD8-4262-A332-5AE9141CB792}" destId="{9EC6C9E1-8867-433C-8771-24371583D526}" srcOrd="0" destOrd="0" presId="urn:microsoft.com/office/officeart/2005/8/layout/orgChart1"/>
    <dgm:cxn modelId="{D5D5C9EC-D3A6-413E-9C87-29492F122558}" type="presOf" srcId="{19117A3E-151A-4B0B-929D-69FC651E2886}" destId="{94EDC80F-5A20-4D78-A501-153621B17089}" srcOrd="1" destOrd="0" presId="urn:microsoft.com/office/officeart/2005/8/layout/orgChart1"/>
    <dgm:cxn modelId="{A787928A-6725-4671-93D3-CD3A9ACFCEF4}" type="presOf" srcId="{4FA35FE8-A472-4C10-95C2-3F8377D86AF7}" destId="{806E22FF-64E9-42D3-B786-83326A6BD1CA}" srcOrd="1" destOrd="0" presId="urn:microsoft.com/office/officeart/2005/8/layout/orgChart1"/>
    <dgm:cxn modelId="{BFB7783E-B538-45F4-8C05-44F27AF6F6E0}" type="presOf" srcId="{E415B8F7-D6EB-48EB-A419-80540F5E65AB}" destId="{C0A5B754-6822-4567-BC50-90BE15D1F734}" srcOrd="0" destOrd="0" presId="urn:microsoft.com/office/officeart/2005/8/layout/orgChart1"/>
    <dgm:cxn modelId="{F7F26149-A60C-4353-9B28-5DB25D2C313B}" type="presOf" srcId="{08E2C63F-2D23-4305-808B-6209DACFF8DF}" destId="{04E03861-920A-495B-A9E5-339A03E94956}" srcOrd="0" destOrd="0" presId="urn:microsoft.com/office/officeart/2005/8/layout/orgChart1"/>
    <dgm:cxn modelId="{C52E23EE-4356-42F0-AA13-BF5C1EB1DD55}" srcId="{E94DDB18-6FD8-4262-A332-5AE9141CB792}" destId="{8E945A98-0F09-49BC-B477-53B0AE0F138A}" srcOrd="3" destOrd="0" parTransId="{813FBB3C-6250-4E61-B64D-35F51DB72EED}" sibTransId="{0C207442-CB75-4AD2-800B-FB8DE6BDE715}"/>
    <dgm:cxn modelId="{F49C24B6-08AB-4153-9E36-8AB446AE1EC0}" type="presOf" srcId="{276585AC-CEE5-4079-9271-14F0ED6F5BE2}" destId="{D3697A32-D5FC-4AA1-B573-44D83D14915B}" srcOrd="0" destOrd="0" presId="urn:microsoft.com/office/officeart/2005/8/layout/orgChart1"/>
    <dgm:cxn modelId="{291E1CA8-0AD2-48CA-81A4-C076C98BC811}" type="presOf" srcId="{9FC7EE56-32B4-4373-BCBF-1A514380ED6C}" destId="{F5AD16E7-506E-457C-A4D0-0C9E78087F68}" srcOrd="0" destOrd="0" presId="urn:microsoft.com/office/officeart/2005/8/layout/orgChart1"/>
    <dgm:cxn modelId="{332BA19C-731B-4945-A4F5-2DC3290E72C8}" type="presOf" srcId="{345BB3B1-98DC-48EA-B52F-AF333A9551CE}" destId="{D3AE2FFB-B8BD-4063-B79C-E816F1E6FA8A}" srcOrd="0" destOrd="0" presId="urn:microsoft.com/office/officeart/2005/8/layout/orgChart1"/>
    <dgm:cxn modelId="{567834A7-08D5-4460-8CC1-4B6291C64CD3}" srcId="{E94DDB18-6FD8-4262-A332-5AE9141CB792}" destId="{1A49D834-D0D9-46C2-9AF5-F687C24E9C54}" srcOrd="6" destOrd="0" parTransId="{9FC7EE56-32B4-4373-BCBF-1A514380ED6C}" sibTransId="{CD30DA71-6998-445B-9E7A-E5874EB8EF90}"/>
    <dgm:cxn modelId="{76887ED1-FAE9-497D-8188-62775A74C086}" type="presOf" srcId="{58E5B02D-C70D-4B89-A82A-75689C44BF17}" destId="{ED683DAE-1FA7-4EF7-B550-B0B8F7E58548}" srcOrd="0" destOrd="0" presId="urn:microsoft.com/office/officeart/2005/8/layout/orgChart1"/>
    <dgm:cxn modelId="{F076E2F8-F084-47DB-8295-D78620C98581}" srcId="{E94DDB18-6FD8-4262-A332-5AE9141CB792}" destId="{1D4DFDF8-02B2-4CAE-BCA1-F955C685057B}" srcOrd="1" destOrd="0" parTransId="{08E2C63F-2D23-4305-808B-6209DACFF8DF}" sibTransId="{59FBD683-1FCE-4C98-B15E-6F6A5BB1E9DC}"/>
    <dgm:cxn modelId="{B8FB914C-833C-4B71-8AEC-360E98F06432}" type="presOf" srcId="{C5A66023-5F1A-4429-AC88-399C1F5F7A9D}" destId="{C9FC1338-8799-4C17-B705-104F78F2E7EE}" srcOrd="0" destOrd="0" presId="urn:microsoft.com/office/officeart/2005/8/layout/orgChart1"/>
    <dgm:cxn modelId="{C4ADF858-A4B2-43CC-AF60-835508A279AE}" srcId="{E94DDB18-6FD8-4262-A332-5AE9141CB792}" destId="{2BDE0E52-2A1E-43E9-A8E8-CA803DF2F4B4}" srcOrd="8" destOrd="0" parTransId="{276585AC-CEE5-4079-9271-14F0ED6F5BE2}" sibTransId="{5389989C-36FA-49A8-808E-72BEDC76A2A4}"/>
    <dgm:cxn modelId="{6430CEAA-58FE-46EF-BD28-BDB4EB2B56B8}" type="presOf" srcId="{9D1F154E-94C5-4E79-90B5-857A2BDD865E}" destId="{86AF77AF-1044-43D8-B461-6CF661B8304D}" srcOrd="0" destOrd="0" presId="urn:microsoft.com/office/officeart/2005/8/layout/orgChart1"/>
    <dgm:cxn modelId="{8912AB49-10BF-46CC-96E2-FCD54FD4E40E}" type="presOf" srcId="{ED5CAD28-D8FB-4806-B39C-601CA1236011}" destId="{D32AC292-481A-41B4-9D1A-B515B5366E0B}" srcOrd="0" destOrd="0" presId="urn:microsoft.com/office/officeart/2005/8/layout/orgChart1"/>
    <dgm:cxn modelId="{F761514C-AF0F-4FC3-A322-C99319477D26}" type="presOf" srcId="{2B8E85FB-7B5F-48EB-A0A6-00E950A5AB9F}" destId="{AAA4D16E-62C8-46D6-AD66-9D5616F7D1B6}" srcOrd="0" destOrd="0" presId="urn:microsoft.com/office/officeart/2005/8/layout/orgChart1"/>
    <dgm:cxn modelId="{1D9B4DC8-1702-4879-84B5-C27CA6D910B7}" type="presOf" srcId="{3B3BEF9E-C2F2-40F3-89FF-466CC5F9AE55}" destId="{AEEABA17-161B-4019-A293-A6AB7D26F557}" srcOrd="1" destOrd="0" presId="urn:microsoft.com/office/officeart/2005/8/layout/orgChart1"/>
    <dgm:cxn modelId="{4D201429-C33A-4DAF-9EAE-9576F81DD147}" type="presOf" srcId="{2BDE0E52-2A1E-43E9-A8E8-CA803DF2F4B4}" destId="{13B452A6-8973-40ED-BA63-51714316B382}" srcOrd="0" destOrd="0" presId="urn:microsoft.com/office/officeart/2005/8/layout/orgChart1"/>
    <dgm:cxn modelId="{81935339-FC28-4392-A46C-8702DD99BDF7}" type="presOf" srcId="{813FBB3C-6250-4E61-B64D-35F51DB72EED}" destId="{DC1B2191-0C4F-4F21-B97B-5533D5A136BD}" srcOrd="0" destOrd="0" presId="urn:microsoft.com/office/officeart/2005/8/layout/orgChart1"/>
    <dgm:cxn modelId="{2B8D530B-1912-4BA4-A8B9-6A202D806CDE}" srcId="{E94DDB18-6FD8-4262-A332-5AE9141CB792}" destId="{19117A3E-151A-4B0B-929D-69FC651E2886}" srcOrd="9" destOrd="0" parTransId="{58E5B02D-C70D-4B89-A82A-75689C44BF17}" sibTransId="{87EAA54E-3BEA-4DD9-95F5-B7BB94BC721B}"/>
    <dgm:cxn modelId="{D7250761-E7F2-435A-8D5A-4F5F89D913C8}" type="presOf" srcId="{D0F043DF-81B2-4A00-8531-FBCB3F955E2A}" destId="{F3D0D086-E679-488F-A020-44AA60D7DE9D}" srcOrd="0" destOrd="0" presId="urn:microsoft.com/office/officeart/2005/8/layout/orgChart1"/>
    <dgm:cxn modelId="{5D573E87-8BBE-4928-8387-0A96CEBF69A4}" srcId="{C5A66023-5F1A-4429-AC88-399C1F5F7A9D}" destId="{E94DDB18-6FD8-4262-A332-5AE9141CB792}" srcOrd="0" destOrd="0" parTransId="{6F67D08B-B760-41B7-97B8-DD900F5BBABA}" sibTransId="{67B8B4BE-5CE1-432D-8056-0944F16775E5}"/>
    <dgm:cxn modelId="{5C2217B3-B7D9-442D-A212-80347F42F92F}" srcId="{E94DDB18-6FD8-4262-A332-5AE9141CB792}" destId="{6BECC9FB-652F-4436-ACB4-10D8EF4CA830}" srcOrd="10" destOrd="0" parTransId="{345BB3B1-98DC-48EA-B52F-AF333A9551CE}" sibTransId="{2EF9043C-5084-41EA-85FC-591147843E1E}"/>
    <dgm:cxn modelId="{81249DFB-F410-419E-9989-96AE6009A624}" type="presOf" srcId="{66C6881A-ECD2-4FDE-860F-AE3695F44286}" destId="{89A47DD2-E6F3-4374-ABE3-7870DC633A78}" srcOrd="0" destOrd="0" presId="urn:microsoft.com/office/officeart/2005/8/layout/orgChart1"/>
    <dgm:cxn modelId="{7BE0FCF7-C1BA-4EDD-8A53-2F50CA1E4071}" srcId="{E94DDB18-6FD8-4262-A332-5AE9141CB792}" destId="{0ACD0ECB-5910-43E4-819E-627117FAE74A}" srcOrd="5" destOrd="0" parTransId="{9D1F154E-94C5-4E79-90B5-857A2BDD865E}" sibTransId="{0DB8F46A-3361-41CF-B57D-FC5674BB4DFA}"/>
    <dgm:cxn modelId="{F2E84194-0A91-4D08-8047-CDBAE71F0431}" type="presOf" srcId="{0ACD0ECB-5910-43E4-819E-627117FAE74A}" destId="{3F16F215-25E9-4CA8-A4EC-F5C82BF86421}" srcOrd="1" destOrd="0" presId="urn:microsoft.com/office/officeart/2005/8/layout/orgChart1"/>
    <dgm:cxn modelId="{D2CC32A7-A004-49F7-A6D6-BFE77B5B0532}" type="presOf" srcId="{1A49D834-D0D9-46C2-9AF5-F687C24E9C54}" destId="{05E8E277-ADDA-433F-BE1C-EC92B43AACFC}" srcOrd="0" destOrd="0" presId="urn:microsoft.com/office/officeart/2005/8/layout/orgChart1"/>
    <dgm:cxn modelId="{0E3DE9A5-1346-4E34-B084-5DCA28BF5B6C}" type="presOf" srcId="{2BDE0E52-2A1E-43E9-A8E8-CA803DF2F4B4}" destId="{38AFD47E-DF7B-4E15-9D68-9213B9D88C8C}" srcOrd="1" destOrd="0" presId="urn:microsoft.com/office/officeart/2005/8/layout/orgChart1"/>
    <dgm:cxn modelId="{23EE381A-1F88-4D99-90F3-D2510732E776}" type="presOf" srcId="{6BECC9FB-652F-4436-ACB4-10D8EF4CA830}" destId="{54E1F585-E2D6-400A-B3EC-F0F808D41108}" srcOrd="1" destOrd="0" presId="urn:microsoft.com/office/officeart/2005/8/layout/orgChart1"/>
    <dgm:cxn modelId="{B5710F4E-1ADA-4686-A84E-8532562305F0}" srcId="{E94DDB18-6FD8-4262-A332-5AE9141CB792}" destId="{E415B8F7-D6EB-48EB-A419-80540F5E65AB}" srcOrd="4" destOrd="0" parTransId="{ED5CAD28-D8FB-4806-B39C-601CA1236011}" sibTransId="{BFBCDDA3-9F52-475D-8C51-2A9430E4866C}"/>
    <dgm:cxn modelId="{B2C3EFD8-4AC2-4950-8E30-F694BE32E279}" type="presOf" srcId="{0ACD0ECB-5910-43E4-819E-627117FAE74A}" destId="{0F9AE6BF-F902-4340-A787-1E1E0212C207}" srcOrd="0" destOrd="0" presId="urn:microsoft.com/office/officeart/2005/8/layout/orgChart1"/>
    <dgm:cxn modelId="{72DB396C-C9FC-4C3E-90BD-EE05CC68A254}" type="presOf" srcId="{1A49D834-D0D9-46C2-9AF5-F687C24E9C54}" destId="{DD0A5816-CD7C-43F2-A029-C7B77F408B64}" srcOrd="1" destOrd="0" presId="urn:microsoft.com/office/officeart/2005/8/layout/orgChart1"/>
    <dgm:cxn modelId="{905F6911-8DAA-407B-944B-61401C0093A0}" type="presOf" srcId="{E415B8F7-D6EB-48EB-A419-80540F5E65AB}" destId="{082956B9-C47D-4E54-AC13-6DE78A7799BD}" srcOrd="1" destOrd="0" presId="urn:microsoft.com/office/officeart/2005/8/layout/orgChart1"/>
    <dgm:cxn modelId="{21EBEBD7-6780-430D-9E73-25B364766731}" type="presOf" srcId="{19117A3E-151A-4B0B-929D-69FC651E2886}" destId="{4A6F40AF-51EA-4B3E-A106-F7DD326FD83C}" srcOrd="0" destOrd="0" presId="urn:microsoft.com/office/officeart/2005/8/layout/orgChart1"/>
    <dgm:cxn modelId="{EDA02B22-E4A3-4C12-B170-274B224D422D}" srcId="{E94DDB18-6FD8-4262-A332-5AE9141CB792}" destId="{3B3BEF9E-C2F2-40F3-89FF-466CC5F9AE55}" srcOrd="2" destOrd="0" parTransId="{D0F043DF-81B2-4A00-8531-FBCB3F955E2A}" sibTransId="{EB2CFECA-C159-44E6-87AB-C47C6D920995}"/>
    <dgm:cxn modelId="{C3CFEAB9-C82B-4939-A83D-067E9039618D}" srcId="{E94DDB18-6FD8-4262-A332-5AE9141CB792}" destId="{4FA35FE8-A472-4C10-95C2-3F8377D86AF7}" srcOrd="7" destOrd="0" parTransId="{66C6881A-ECD2-4FDE-860F-AE3695F44286}" sibTransId="{0CF221F1-05BD-4E60-99B5-2CB66FBE6E8E}"/>
    <dgm:cxn modelId="{3E782AD0-A2B5-45F3-BAA3-7DEA1B449731}" srcId="{E94DDB18-6FD8-4262-A332-5AE9141CB792}" destId="{900A137A-C1D1-44C7-9175-35886B2B54EA}" srcOrd="0" destOrd="0" parTransId="{2B8E85FB-7B5F-48EB-A0A6-00E950A5AB9F}" sibTransId="{2A6524FE-A1E8-475B-9798-FFA53B003E54}"/>
    <dgm:cxn modelId="{6E58D081-E6AE-42A5-8385-AEF31A846043}" type="presOf" srcId="{8E945A98-0F09-49BC-B477-53B0AE0F138A}" destId="{338E79D7-043A-4A81-AFEB-BB0CB1E1EB0C}" srcOrd="1" destOrd="0" presId="urn:microsoft.com/office/officeart/2005/8/layout/orgChart1"/>
    <dgm:cxn modelId="{D5778660-84BF-4AEA-98F5-8A4D0D52EB85}" type="presParOf" srcId="{C9FC1338-8799-4C17-B705-104F78F2E7EE}" destId="{6DBE9341-FE67-4C16-9BBA-C8AB79538446}" srcOrd="0" destOrd="0" presId="urn:microsoft.com/office/officeart/2005/8/layout/orgChart1"/>
    <dgm:cxn modelId="{F532C659-9239-4ED4-AFCF-DA7F0CF6CE00}" type="presParOf" srcId="{6DBE9341-FE67-4C16-9BBA-C8AB79538446}" destId="{3F383802-EC68-4945-A404-4FBB0FDD26AA}" srcOrd="0" destOrd="0" presId="urn:microsoft.com/office/officeart/2005/8/layout/orgChart1"/>
    <dgm:cxn modelId="{79F80767-8E95-4857-AC75-8D35139D7EB8}" type="presParOf" srcId="{3F383802-EC68-4945-A404-4FBB0FDD26AA}" destId="{9EC6C9E1-8867-433C-8771-24371583D526}" srcOrd="0" destOrd="0" presId="urn:microsoft.com/office/officeart/2005/8/layout/orgChart1"/>
    <dgm:cxn modelId="{A3513F8C-1D46-4F87-B7DF-23BA71DEA493}" type="presParOf" srcId="{3F383802-EC68-4945-A404-4FBB0FDD26AA}" destId="{3EBD3E79-DF45-4BEC-A717-E3026936629E}" srcOrd="1" destOrd="0" presId="urn:microsoft.com/office/officeart/2005/8/layout/orgChart1"/>
    <dgm:cxn modelId="{E12A6933-1E79-4DAD-8669-99D1B78BD561}" type="presParOf" srcId="{6DBE9341-FE67-4C16-9BBA-C8AB79538446}" destId="{B6B601E1-053F-4FC5-87D9-1BBDF44FC65A}" srcOrd="1" destOrd="0" presId="urn:microsoft.com/office/officeart/2005/8/layout/orgChart1"/>
    <dgm:cxn modelId="{535FA3FF-03AD-4385-9459-6757CE851DD2}" type="presParOf" srcId="{B6B601E1-053F-4FC5-87D9-1BBDF44FC65A}" destId="{04E03861-920A-495B-A9E5-339A03E94956}" srcOrd="0" destOrd="0" presId="urn:microsoft.com/office/officeart/2005/8/layout/orgChart1"/>
    <dgm:cxn modelId="{69181582-6421-44FB-81B0-B70B05C2D9E3}" type="presParOf" srcId="{B6B601E1-053F-4FC5-87D9-1BBDF44FC65A}" destId="{48E1D594-8881-4A76-AC06-1DDAC3E8D8C2}" srcOrd="1" destOrd="0" presId="urn:microsoft.com/office/officeart/2005/8/layout/orgChart1"/>
    <dgm:cxn modelId="{70E639C2-28CA-4F2D-8464-BA4D91FEB7B7}" type="presParOf" srcId="{48E1D594-8881-4A76-AC06-1DDAC3E8D8C2}" destId="{47B3D032-8189-46A9-80D7-E26B65678A72}" srcOrd="0" destOrd="0" presId="urn:microsoft.com/office/officeart/2005/8/layout/orgChart1"/>
    <dgm:cxn modelId="{B177AF19-E545-40DD-A39A-F3405393FEB2}" type="presParOf" srcId="{47B3D032-8189-46A9-80D7-E26B65678A72}" destId="{A659CDE5-54F7-49F4-BDB7-37AE4328438D}" srcOrd="0" destOrd="0" presId="urn:microsoft.com/office/officeart/2005/8/layout/orgChart1"/>
    <dgm:cxn modelId="{659CEAE0-D1EE-433E-892C-DBA2AE63FCC1}" type="presParOf" srcId="{47B3D032-8189-46A9-80D7-E26B65678A72}" destId="{6C9232C7-DA21-47A0-BB64-9E563BF65D81}" srcOrd="1" destOrd="0" presId="urn:microsoft.com/office/officeart/2005/8/layout/orgChart1"/>
    <dgm:cxn modelId="{7D4FFE1E-1DBD-4D3E-9E6D-95A069365F6B}" type="presParOf" srcId="{48E1D594-8881-4A76-AC06-1DDAC3E8D8C2}" destId="{0126FC29-ECDB-40FA-BFD9-715FEC7F8E87}" srcOrd="1" destOrd="0" presId="urn:microsoft.com/office/officeart/2005/8/layout/orgChart1"/>
    <dgm:cxn modelId="{8594BFE3-8703-4836-8BA4-4B6E63F20BC3}" type="presParOf" srcId="{48E1D594-8881-4A76-AC06-1DDAC3E8D8C2}" destId="{7FEC4EEF-50B9-4B15-BE69-694297829BB0}" srcOrd="2" destOrd="0" presId="urn:microsoft.com/office/officeart/2005/8/layout/orgChart1"/>
    <dgm:cxn modelId="{042DCB52-FDF1-4A46-8D0B-300ED6FA5AB3}" type="presParOf" srcId="{B6B601E1-053F-4FC5-87D9-1BBDF44FC65A}" destId="{F3D0D086-E679-488F-A020-44AA60D7DE9D}" srcOrd="2" destOrd="0" presId="urn:microsoft.com/office/officeart/2005/8/layout/orgChart1"/>
    <dgm:cxn modelId="{F29AC3C7-6577-41BD-B535-0D9337514CE5}" type="presParOf" srcId="{B6B601E1-053F-4FC5-87D9-1BBDF44FC65A}" destId="{CBCD45D5-CA10-4412-AF15-259356F6B7EA}" srcOrd="3" destOrd="0" presId="urn:microsoft.com/office/officeart/2005/8/layout/orgChart1"/>
    <dgm:cxn modelId="{DB123293-8B74-4248-8D1A-03EA83E1EEB9}" type="presParOf" srcId="{CBCD45D5-CA10-4412-AF15-259356F6B7EA}" destId="{0E29307A-62D5-4BA0-BA18-088F0F177ADD}" srcOrd="0" destOrd="0" presId="urn:microsoft.com/office/officeart/2005/8/layout/orgChart1"/>
    <dgm:cxn modelId="{726B3030-A733-4FB7-A936-59B4480810FA}" type="presParOf" srcId="{0E29307A-62D5-4BA0-BA18-088F0F177ADD}" destId="{A28689B8-B934-4633-93CC-1637A6F7C373}" srcOrd="0" destOrd="0" presId="urn:microsoft.com/office/officeart/2005/8/layout/orgChart1"/>
    <dgm:cxn modelId="{8FBC6C34-C814-4119-88DC-E96F540ED51B}" type="presParOf" srcId="{0E29307A-62D5-4BA0-BA18-088F0F177ADD}" destId="{AEEABA17-161B-4019-A293-A6AB7D26F557}" srcOrd="1" destOrd="0" presId="urn:microsoft.com/office/officeart/2005/8/layout/orgChart1"/>
    <dgm:cxn modelId="{2E3AED20-82F7-4C52-97C7-5EDBA73B2DC0}" type="presParOf" srcId="{CBCD45D5-CA10-4412-AF15-259356F6B7EA}" destId="{DFA0B0D1-6A10-4390-A7F9-81A5807B5AFA}" srcOrd="1" destOrd="0" presId="urn:microsoft.com/office/officeart/2005/8/layout/orgChart1"/>
    <dgm:cxn modelId="{1C0ED564-D415-4B4A-9CFE-8034231BDBB4}" type="presParOf" srcId="{CBCD45D5-CA10-4412-AF15-259356F6B7EA}" destId="{7AFECC4C-65FD-47B0-8A63-2966BCC074B7}" srcOrd="2" destOrd="0" presId="urn:microsoft.com/office/officeart/2005/8/layout/orgChart1"/>
    <dgm:cxn modelId="{91FA2872-3D77-4CDE-8E72-8371E3985DB0}" type="presParOf" srcId="{B6B601E1-053F-4FC5-87D9-1BBDF44FC65A}" destId="{DC1B2191-0C4F-4F21-B97B-5533D5A136BD}" srcOrd="4" destOrd="0" presId="urn:microsoft.com/office/officeart/2005/8/layout/orgChart1"/>
    <dgm:cxn modelId="{E1B2D3DB-2558-4232-9CBE-C9F6D501A53B}" type="presParOf" srcId="{B6B601E1-053F-4FC5-87D9-1BBDF44FC65A}" destId="{8454746C-FD6A-422B-BE71-0DDCED32822E}" srcOrd="5" destOrd="0" presId="urn:microsoft.com/office/officeart/2005/8/layout/orgChart1"/>
    <dgm:cxn modelId="{743928D0-0069-47DC-91E5-BC8B2B1E06F7}" type="presParOf" srcId="{8454746C-FD6A-422B-BE71-0DDCED32822E}" destId="{38B46953-FC7E-4DA2-B4ED-7F38BF3304DC}" srcOrd="0" destOrd="0" presId="urn:microsoft.com/office/officeart/2005/8/layout/orgChart1"/>
    <dgm:cxn modelId="{2B49532F-1933-4C1C-944E-62D3BC226BE8}" type="presParOf" srcId="{38B46953-FC7E-4DA2-B4ED-7F38BF3304DC}" destId="{C91715D9-79E7-4347-923D-4FBAF4F7DC32}" srcOrd="0" destOrd="0" presId="urn:microsoft.com/office/officeart/2005/8/layout/orgChart1"/>
    <dgm:cxn modelId="{BDFE2F0A-51AA-49D0-A8CF-B4F94450586A}" type="presParOf" srcId="{38B46953-FC7E-4DA2-B4ED-7F38BF3304DC}" destId="{338E79D7-043A-4A81-AFEB-BB0CB1E1EB0C}" srcOrd="1" destOrd="0" presId="urn:microsoft.com/office/officeart/2005/8/layout/orgChart1"/>
    <dgm:cxn modelId="{626E3C54-5523-400C-BCCA-4E767BD03E19}" type="presParOf" srcId="{8454746C-FD6A-422B-BE71-0DDCED32822E}" destId="{54A9BE69-957C-4B97-9A09-3554BC7401AA}" srcOrd="1" destOrd="0" presId="urn:microsoft.com/office/officeart/2005/8/layout/orgChart1"/>
    <dgm:cxn modelId="{F40506C0-BF38-4E0E-91B1-90CFEDD02F30}" type="presParOf" srcId="{8454746C-FD6A-422B-BE71-0DDCED32822E}" destId="{CCCFF2BE-92B6-4F17-BDC0-40F180C73BB9}" srcOrd="2" destOrd="0" presId="urn:microsoft.com/office/officeart/2005/8/layout/orgChart1"/>
    <dgm:cxn modelId="{4C0A29B5-5533-4210-9D91-F534532D08AD}" type="presParOf" srcId="{B6B601E1-053F-4FC5-87D9-1BBDF44FC65A}" destId="{D32AC292-481A-41B4-9D1A-B515B5366E0B}" srcOrd="6" destOrd="0" presId="urn:microsoft.com/office/officeart/2005/8/layout/orgChart1"/>
    <dgm:cxn modelId="{E151CD8E-E35B-432D-B7F8-BC71BC2A92E5}" type="presParOf" srcId="{B6B601E1-053F-4FC5-87D9-1BBDF44FC65A}" destId="{475F76B5-C668-4776-9047-529F57040AA9}" srcOrd="7" destOrd="0" presId="urn:microsoft.com/office/officeart/2005/8/layout/orgChart1"/>
    <dgm:cxn modelId="{D5BCCB35-33C4-4F68-82F5-3266350A82FF}" type="presParOf" srcId="{475F76B5-C668-4776-9047-529F57040AA9}" destId="{AA232E3D-2FCB-404F-BB9C-1A43FF9A8337}" srcOrd="0" destOrd="0" presId="urn:microsoft.com/office/officeart/2005/8/layout/orgChart1"/>
    <dgm:cxn modelId="{A45D8E1E-7D4A-4473-8317-0FD0A2610778}" type="presParOf" srcId="{AA232E3D-2FCB-404F-BB9C-1A43FF9A8337}" destId="{C0A5B754-6822-4567-BC50-90BE15D1F734}" srcOrd="0" destOrd="0" presId="urn:microsoft.com/office/officeart/2005/8/layout/orgChart1"/>
    <dgm:cxn modelId="{60CB1AA2-34C2-472E-83AF-42E8D26E478E}" type="presParOf" srcId="{AA232E3D-2FCB-404F-BB9C-1A43FF9A8337}" destId="{082956B9-C47D-4E54-AC13-6DE78A7799BD}" srcOrd="1" destOrd="0" presId="urn:microsoft.com/office/officeart/2005/8/layout/orgChart1"/>
    <dgm:cxn modelId="{3610C188-55E3-48F2-9CAC-3399F4CF8F42}" type="presParOf" srcId="{475F76B5-C668-4776-9047-529F57040AA9}" destId="{4E32E951-BA90-4569-B660-C1E87ECAC021}" srcOrd="1" destOrd="0" presId="urn:microsoft.com/office/officeart/2005/8/layout/orgChart1"/>
    <dgm:cxn modelId="{0DC596B7-6962-4C27-B1B5-6AB40FAABA56}" type="presParOf" srcId="{475F76B5-C668-4776-9047-529F57040AA9}" destId="{A7C8F06A-3B73-4746-80A9-C0C0BFBBE0BE}" srcOrd="2" destOrd="0" presId="urn:microsoft.com/office/officeart/2005/8/layout/orgChart1"/>
    <dgm:cxn modelId="{C45C9C7A-6B68-4488-A297-99FD662493E7}" type="presParOf" srcId="{B6B601E1-053F-4FC5-87D9-1BBDF44FC65A}" destId="{D3697A32-D5FC-4AA1-B573-44D83D14915B}" srcOrd="8" destOrd="0" presId="urn:microsoft.com/office/officeart/2005/8/layout/orgChart1"/>
    <dgm:cxn modelId="{5E5A0971-6288-4306-8233-191EAF07E697}" type="presParOf" srcId="{B6B601E1-053F-4FC5-87D9-1BBDF44FC65A}" destId="{A97B217C-5506-45A1-8434-EFCB1816EDAB}" srcOrd="9" destOrd="0" presId="urn:microsoft.com/office/officeart/2005/8/layout/orgChart1"/>
    <dgm:cxn modelId="{83B52130-C61B-4F3B-9407-B6D71EF8A0F5}" type="presParOf" srcId="{A97B217C-5506-45A1-8434-EFCB1816EDAB}" destId="{39D80F49-4CA8-41FA-98EF-358958FC2022}" srcOrd="0" destOrd="0" presId="urn:microsoft.com/office/officeart/2005/8/layout/orgChart1"/>
    <dgm:cxn modelId="{62685CFF-5085-43F6-8B01-D6D26957E49A}" type="presParOf" srcId="{39D80F49-4CA8-41FA-98EF-358958FC2022}" destId="{13B452A6-8973-40ED-BA63-51714316B382}" srcOrd="0" destOrd="0" presId="urn:microsoft.com/office/officeart/2005/8/layout/orgChart1"/>
    <dgm:cxn modelId="{C16B537A-C3AA-40E2-B9B1-8EBBBC496EFF}" type="presParOf" srcId="{39D80F49-4CA8-41FA-98EF-358958FC2022}" destId="{38AFD47E-DF7B-4E15-9D68-9213B9D88C8C}" srcOrd="1" destOrd="0" presId="urn:microsoft.com/office/officeart/2005/8/layout/orgChart1"/>
    <dgm:cxn modelId="{5298281A-5229-4CDE-9173-2C8C35307EC2}" type="presParOf" srcId="{A97B217C-5506-45A1-8434-EFCB1816EDAB}" destId="{FE54B563-585F-4079-B76E-F4C151FF250D}" srcOrd="1" destOrd="0" presId="urn:microsoft.com/office/officeart/2005/8/layout/orgChart1"/>
    <dgm:cxn modelId="{6BD578FC-31B0-4415-A6E7-E0F2B0C78FCF}" type="presParOf" srcId="{A97B217C-5506-45A1-8434-EFCB1816EDAB}" destId="{1D4EF28C-4F31-4092-9165-C25B48AF1649}" srcOrd="2" destOrd="0" presId="urn:microsoft.com/office/officeart/2005/8/layout/orgChart1"/>
    <dgm:cxn modelId="{9D1C78B1-44AA-49AB-8ED2-6E90817F2219}" type="presParOf" srcId="{B6B601E1-053F-4FC5-87D9-1BBDF44FC65A}" destId="{ED683DAE-1FA7-4EF7-B550-B0B8F7E58548}" srcOrd="10" destOrd="0" presId="urn:microsoft.com/office/officeart/2005/8/layout/orgChart1"/>
    <dgm:cxn modelId="{B5D6C678-8F9A-48A1-8CAE-17B8D42F446F}" type="presParOf" srcId="{B6B601E1-053F-4FC5-87D9-1BBDF44FC65A}" destId="{3ACE71C7-3081-4FBE-8B7F-A00AC755F77C}" srcOrd="11" destOrd="0" presId="urn:microsoft.com/office/officeart/2005/8/layout/orgChart1"/>
    <dgm:cxn modelId="{9642FDDF-A432-4A4F-90C5-F4744DB7650C}" type="presParOf" srcId="{3ACE71C7-3081-4FBE-8B7F-A00AC755F77C}" destId="{14F9733D-31E8-4B58-B59B-6A8562364E83}" srcOrd="0" destOrd="0" presId="urn:microsoft.com/office/officeart/2005/8/layout/orgChart1"/>
    <dgm:cxn modelId="{67343424-FAEE-45CC-B9D9-411B227ADBFD}" type="presParOf" srcId="{14F9733D-31E8-4B58-B59B-6A8562364E83}" destId="{4A6F40AF-51EA-4B3E-A106-F7DD326FD83C}" srcOrd="0" destOrd="0" presId="urn:microsoft.com/office/officeart/2005/8/layout/orgChart1"/>
    <dgm:cxn modelId="{7B84609D-0131-4F11-84A7-2D4339663EF2}" type="presParOf" srcId="{14F9733D-31E8-4B58-B59B-6A8562364E83}" destId="{94EDC80F-5A20-4D78-A501-153621B17089}" srcOrd="1" destOrd="0" presId="urn:microsoft.com/office/officeart/2005/8/layout/orgChart1"/>
    <dgm:cxn modelId="{E9B87BEB-D478-4442-AE20-BA8C200883C9}" type="presParOf" srcId="{3ACE71C7-3081-4FBE-8B7F-A00AC755F77C}" destId="{582D9208-E30D-44A1-B2B2-A09C55854935}" srcOrd="1" destOrd="0" presId="urn:microsoft.com/office/officeart/2005/8/layout/orgChart1"/>
    <dgm:cxn modelId="{6BF649B9-819C-4567-8781-47A086478170}" type="presParOf" srcId="{3ACE71C7-3081-4FBE-8B7F-A00AC755F77C}" destId="{36571E36-E273-41FE-A665-D2BD74BEEA63}" srcOrd="2" destOrd="0" presId="urn:microsoft.com/office/officeart/2005/8/layout/orgChart1"/>
    <dgm:cxn modelId="{C7BFE850-1F76-464D-8A3B-6A67F1FD54D8}" type="presParOf" srcId="{6DBE9341-FE67-4C16-9BBA-C8AB79538446}" destId="{8CB44288-3B7A-4022-B91E-9648888CD294}" srcOrd="2" destOrd="0" presId="urn:microsoft.com/office/officeart/2005/8/layout/orgChart1"/>
    <dgm:cxn modelId="{96ACD05B-530F-4F60-932E-19C63D641893}" type="presParOf" srcId="{8CB44288-3B7A-4022-B91E-9648888CD294}" destId="{AAA4D16E-62C8-46D6-AD66-9D5616F7D1B6}" srcOrd="0" destOrd="0" presId="urn:microsoft.com/office/officeart/2005/8/layout/orgChart1"/>
    <dgm:cxn modelId="{29A4BC79-49E2-4A0C-9BFC-6C735BE3CA24}" type="presParOf" srcId="{8CB44288-3B7A-4022-B91E-9648888CD294}" destId="{D5FFE21A-E31B-41CA-B61C-396332515D68}" srcOrd="1" destOrd="0" presId="urn:microsoft.com/office/officeart/2005/8/layout/orgChart1"/>
    <dgm:cxn modelId="{49A79042-7EC8-44B2-9E91-5254DF84396C}" type="presParOf" srcId="{D5FFE21A-E31B-41CA-B61C-396332515D68}" destId="{4BB673E9-5F96-42BD-AAEF-81F78311BC02}" srcOrd="0" destOrd="0" presId="urn:microsoft.com/office/officeart/2005/8/layout/orgChart1"/>
    <dgm:cxn modelId="{CBBB0004-E171-46FA-A284-A664DB73B1C5}" type="presParOf" srcId="{4BB673E9-5F96-42BD-AAEF-81F78311BC02}" destId="{7FE2B5CA-886A-464C-98B8-2CB6815876CE}" srcOrd="0" destOrd="0" presId="urn:microsoft.com/office/officeart/2005/8/layout/orgChart1"/>
    <dgm:cxn modelId="{1898C148-8A32-4B19-8597-BFCE98681ECE}" type="presParOf" srcId="{4BB673E9-5F96-42BD-AAEF-81F78311BC02}" destId="{53E2B21E-491E-47ED-A6CF-12B732C872EC}" srcOrd="1" destOrd="0" presId="urn:microsoft.com/office/officeart/2005/8/layout/orgChart1"/>
    <dgm:cxn modelId="{08541B9F-6E2D-452B-8F42-2F5CF4822529}" type="presParOf" srcId="{D5FFE21A-E31B-41CA-B61C-396332515D68}" destId="{404C4F4D-C200-409F-8728-9BD3389EF2F4}" srcOrd="1" destOrd="0" presId="urn:microsoft.com/office/officeart/2005/8/layout/orgChart1"/>
    <dgm:cxn modelId="{5C2D9DC8-8B0E-4654-A62B-ACF8B7225965}" type="presParOf" srcId="{D5FFE21A-E31B-41CA-B61C-396332515D68}" destId="{B7B6E7B3-6092-4674-A1A6-449EB37F3137}" srcOrd="2" destOrd="0" presId="urn:microsoft.com/office/officeart/2005/8/layout/orgChart1"/>
    <dgm:cxn modelId="{8655F85B-3B57-4988-AB67-29300378CF7D}" type="presParOf" srcId="{8CB44288-3B7A-4022-B91E-9648888CD294}" destId="{86AF77AF-1044-43D8-B461-6CF661B8304D}" srcOrd="2" destOrd="0" presId="urn:microsoft.com/office/officeart/2005/8/layout/orgChart1"/>
    <dgm:cxn modelId="{5674165C-0786-498A-9E6F-7746FF8A36CF}" type="presParOf" srcId="{8CB44288-3B7A-4022-B91E-9648888CD294}" destId="{AB6139BB-2032-4DE7-A33B-663006CA710C}" srcOrd="3" destOrd="0" presId="urn:microsoft.com/office/officeart/2005/8/layout/orgChart1"/>
    <dgm:cxn modelId="{A7E2CA80-60D3-4D7D-89AE-AA6311B7FC7C}" type="presParOf" srcId="{AB6139BB-2032-4DE7-A33B-663006CA710C}" destId="{A5E7D637-0083-4139-A646-3476F3F8247F}" srcOrd="0" destOrd="0" presId="urn:microsoft.com/office/officeart/2005/8/layout/orgChart1"/>
    <dgm:cxn modelId="{675D2781-CF09-4B80-B2B2-3DB88D1B8024}" type="presParOf" srcId="{A5E7D637-0083-4139-A646-3476F3F8247F}" destId="{0F9AE6BF-F902-4340-A787-1E1E0212C207}" srcOrd="0" destOrd="0" presId="urn:microsoft.com/office/officeart/2005/8/layout/orgChart1"/>
    <dgm:cxn modelId="{6A517998-DF0C-4762-B5A9-4A905D6D5C70}" type="presParOf" srcId="{A5E7D637-0083-4139-A646-3476F3F8247F}" destId="{3F16F215-25E9-4CA8-A4EC-F5C82BF86421}" srcOrd="1" destOrd="0" presId="urn:microsoft.com/office/officeart/2005/8/layout/orgChart1"/>
    <dgm:cxn modelId="{32344C39-637D-481E-A329-535F986C237A}" type="presParOf" srcId="{AB6139BB-2032-4DE7-A33B-663006CA710C}" destId="{1F1B87F9-B15C-4EAF-AF5F-DF04D7A683C6}" srcOrd="1" destOrd="0" presId="urn:microsoft.com/office/officeart/2005/8/layout/orgChart1"/>
    <dgm:cxn modelId="{C381F971-951A-45E2-95BB-CF85D18A630C}" type="presParOf" srcId="{AB6139BB-2032-4DE7-A33B-663006CA710C}" destId="{B2165E9E-906D-4B3A-A57F-D76BADC282CA}" srcOrd="2" destOrd="0" presId="urn:microsoft.com/office/officeart/2005/8/layout/orgChart1"/>
    <dgm:cxn modelId="{2DFCB1A0-21E9-4040-A0F0-B9214CAB7B2A}" type="presParOf" srcId="{8CB44288-3B7A-4022-B91E-9648888CD294}" destId="{F5AD16E7-506E-457C-A4D0-0C9E78087F68}" srcOrd="4" destOrd="0" presId="urn:microsoft.com/office/officeart/2005/8/layout/orgChart1"/>
    <dgm:cxn modelId="{07B0E713-8272-48D7-974D-DA5E55D53C7E}" type="presParOf" srcId="{8CB44288-3B7A-4022-B91E-9648888CD294}" destId="{158C6C07-8441-4596-8294-74AB7DDD6C98}" srcOrd="5" destOrd="0" presId="urn:microsoft.com/office/officeart/2005/8/layout/orgChart1"/>
    <dgm:cxn modelId="{5AB68D6D-720E-4764-A455-78183BB341A8}" type="presParOf" srcId="{158C6C07-8441-4596-8294-74AB7DDD6C98}" destId="{AC46F6F6-F64A-4CDF-811C-A98BD9CECC76}" srcOrd="0" destOrd="0" presId="urn:microsoft.com/office/officeart/2005/8/layout/orgChart1"/>
    <dgm:cxn modelId="{A51F009D-ECBA-4096-8525-74170A3CD245}" type="presParOf" srcId="{AC46F6F6-F64A-4CDF-811C-A98BD9CECC76}" destId="{05E8E277-ADDA-433F-BE1C-EC92B43AACFC}" srcOrd="0" destOrd="0" presId="urn:microsoft.com/office/officeart/2005/8/layout/orgChart1"/>
    <dgm:cxn modelId="{A3C1BF7D-DB5F-4059-B748-264AC7AFBB88}" type="presParOf" srcId="{AC46F6F6-F64A-4CDF-811C-A98BD9CECC76}" destId="{DD0A5816-CD7C-43F2-A029-C7B77F408B64}" srcOrd="1" destOrd="0" presId="urn:microsoft.com/office/officeart/2005/8/layout/orgChart1"/>
    <dgm:cxn modelId="{B8930B9B-19BC-43DD-A9FF-B70B6B0E34D5}" type="presParOf" srcId="{158C6C07-8441-4596-8294-74AB7DDD6C98}" destId="{2DC8D5AC-FAAE-44E4-ACDB-A09D34A30E81}" srcOrd="1" destOrd="0" presId="urn:microsoft.com/office/officeart/2005/8/layout/orgChart1"/>
    <dgm:cxn modelId="{54988F4C-3CE6-4CCA-AF19-384EC0FDED88}" type="presParOf" srcId="{158C6C07-8441-4596-8294-74AB7DDD6C98}" destId="{8A8CA18F-B535-412F-A911-F94C87FF635E}" srcOrd="2" destOrd="0" presId="urn:microsoft.com/office/officeart/2005/8/layout/orgChart1"/>
    <dgm:cxn modelId="{539559AA-885C-4593-9243-9E7D75155676}" type="presParOf" srcId="{8CB44288-3B7A-4022-B91E-9648888CD294}" destId="{89A47DD2-E6F3-4374-ABE3-7870DC633A78}" srcOrd="6" destOrd="0" presId="urn:microsoft.com/office/officeart/2005/8/layout/orgChart1"/>
    <dgm:cxn modelId="{465C2E4D-FBFD-4EDE-9FC7-56E4D9C6DA95}" type="presParOf" srcId="{8CB44288-3B7A-4022-B91E-9648888CD294}" destId="{6C0E89AE-8046-468F-9E74-002397CAC295}" srcOrd="7" destOrd="0" presId="urn:microsoft.com/office/officeart/2005/8/layout/orgChart1"/>
    <dgm:cxn modelId="{9E581863-5C00-4E73-802B-1900C71446AF}" type="presParOf" srcId="{6C0E89AE-8046-468F-9E74-002397CAC295}" destId="{9794EAAF-8028-4019-947D-4F0EB2CAB285}" srcOrd="0" destOrd="0" presId="urn:microsoft.com/office/officeart/2005/8/layout/orgChart1"/>
    <dgm:cxn modelId="{CFD2237F-46A6-42CE-BC53-67AAD7FCE78F}" type="presParOf" srcId="{9794EAAF-8028-4019-947D-4F0EB2CAB285}" destId="{4D081ED7-6363-4F5A-B794-21544AE4477E}" srcOrd="0" destOrd="0" presId="urn:microsoft.com/office/officeart/2005/8/layout/orgChart1"/>
    <dgm:cxn modelId="{163568A2-7933-416B-B9BB-147E3744D075}" type="presParOf" srcId="{9794EAAF-8028-4019-947D-4F0EB2CAB285}" destId="{806E22FF-64E9-42D3-B786-83326A6BD1CA}" srcOrd="1" destOrd="0" presId="urn:microsoft.com/office/officeart/2005/8/layout/orgChart1"/>
    <dgm:cxn modelId="{FFDE8A68-5A30-4E97-85EA-D34BC66CF394}" type="presParOf" srcId="{6C0E89AE-8046-468F-9E74-002397CAC295}" destId="{ECF0200D-A05D-496D-B9C0-FEFC40D7980C}" srcOrd="1" destOrd="0" presId="urn:microsoft.com/office/officeart/2005/8/layout/orgChart1"/>
    <dgm:cxn modelId="{ED25E6BD-4D33-4E64-B3A5-199CE65CF2FC}" type="presParOf" srcId="{6C0E89AE-8046-468F-9E74-002397CAC295}" destId="{98699962-7151-46F7-93F0-431410362378}" srcOrd="2" destOrd="0" presId="urn:microsoft.com/office/officeart/2005/8/layout/orgChart1"/>
    <dgm:cxn modelId="{276F94F3-6637-4FD6-B49C-BE28F054F3AD}" type="presParOf" srcId="{8CB44288-3B7A-4022-B91E-9648888CD294}" destId="{D3AE2FFB-B8BD-4063-B79C-E816F1E6FA8A}" srcOrd="8" destOrd="0" presId="urn:microsoft.com/office/officeart/2005/8/layout/orgChart1"/>
    <dgm:cxn modelId="{F9C9EC44-1E70-411D-A9D6-1D9E8CBC2FA1}" type="presParOf" srcId="{8CB44288-3B7A-4022-B91E-9648888CD294}" destId="{827F7BDB-6F9F-4DD3-9450-308B2F5AFD00}" srcOrd="9" destOrd="0" presId="urn:microsoft.com/office/officeart/2005/8/layout/orgChart1"/>
    <dgm:cxn modelId="{ABE6F46A-5274-439B-AB30-0AD1D464AE21}" type="presParOf" srcId="{827F7BDB-6F9F-4DD3-9450-308B2F5AFD00}" destId="{4D9D0E58-6FF1-47A0-B31C-65D44887A4CA}" srcOrd="0" destOrd="0" presId="urn:microsoft.com/office/officeart/2005/8/layout/orgChart1"/>
    <dgm:cxn modelId="{F1DCF79A-2ECF-4D55-810A-7D97CFE0A334}" type="presParOf" srcId="{4D9D0E58-6FF1-47A0-B31C-65D44887A4CA}" destId="{A18E8A59-2C4C-4A27-84C2-E3ECE504EAF0}" srcOrd="0" destOrd="0" presId="urn:microsoft.com/office/officeart/2005/8/layout/orgChart1"/>
    <dgm:cxn modelId="{86FEC884-99EF-4F18-84C3-81B70F2FECD6}" type="presParOf" srcId="{4D9D0E58-6FF1-47A0-B31C-65D44887A4CA}" destId="{54E1F585-E2D6-400A-B3EC-F0F808D41108}" srcOrd="1" destOrd="0" presId="urn:microsoft.com/office/officeart/2005/8/layout/orgChart1"/>
    <dgm:cxn modelId="{150ADC33-10BE-4FDD-B87F-64DD93912DCF}" type="presParOf" srcId="{827F7BDB-6F9F-4DD3-9450-308B2F5AFD00}" destId="{F3274831-176F-4BC9-9986-46369236B723}" srcOrd="1" destOrd="0" presId="urn:microsoft.com/office/officeart/2005/8/layout/orgChart1"/>
    <dgm:cxn modelId="{102D8898-01A3-48F4-BA95-5026D737C114}" type="presParOf" srcId="{827F7BDB-6F9F-4DD3-9450-308B2F5AFD00}" destId="{20670E61-64A0-434B-868E-DB934D9BC1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DF3CA-7C79-47E2-A327-BE85534BB348}">
      <dsp:nvSpPr>
        <dsp:cNvPr id="0" name=""/>
        <dsp:cNvSpPr/>
      </dsp:nvSpPr>
      <dsp:spPr>
        <a:xfrm>
          <a:off x="3467100" y="835685"/>
          <a:ext cx="175090" cy="1951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005"/>
              </a:lnTo>
              <a:lnTo>
                <a:pt x="175090" y="1951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2C972-82FD-4170-A08F-DF3C743955E2}">
      <dsp:nvSpPr>
        <dsp:cNvPr id="0" name=""/>
        <dsp:cNvSpPr/>
      </dsp:nvSpPr>
      <dsp:spPr>
        <a:xfrm>
          <a:off x="3292009" y="835685"/>
          <a:ext cx="175090" cy="1951005"/>
        </a:xfrm>
        <a:custGeom>
          <a:avLst/>
          <a:gdLst/>
          <a:ahLst/>
          <a:cxnLst/>
          <a:rect l="0" t="0" r="0" b="0"/>
          <a:pathLst>
            <a:path>
              <a:moveTo>
                <a:pt x="175090" y="0"/>
              </a:moveTo>
              <a:lnTo>
                <a:pt x="175090" y="1951005"/>
              </a:lnTo>
              <a:lnTo>
                <a:pt x="0" y="1951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FE26E-76EE-4DC6-8256-D5719A2368C3}">
      <dsp:nvSpPr>
        <dsp:cNvPr id="0" name=""/>
        <dsp:cNvSpPr/>
      </dsp:nvSpPr>
      <dsp:spPr>
        <a:xfrm>
          <a:off x="3467100" y="835685"/>
          <a:ext cx="175090" cy="767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062"/>
              </a:lnTo>
              <a:lnTo>
                <a:pt x="175090" y="767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5A7AC-1B02-4C21-B294-6DE50D8EBE38}">
      <dsp:nvSpPr>
        <dsp:cNvPr id="0" name=""/>
        <dsp:cNvSpPr/>
      </dsp:nvSpPr>
      <dsp:spPr>
        <a:xfrm>
          <a:off x="3292009" y="835685"/>
          <a:ext cx="175090" cy="767062"/>
        </a:xfrm>
        <a:custGeom>
          <a:avLst/>
          <a:gdLst/>
          <a:ahLst/>
          <a:cxnLst/>
          <a:rect l="0" t="0" r="0" b="0"/>
          <a:pathLst>
            <a:path>
              <a:moveTo>
                <a:pt x="175090" y="0"/>
              </a:moveTo>
              <a:lnTo>
                <a:pt x="175090" y="767062"/>
              </a:lnTo>
              <a:lnTo>
                <a:pt x="0" y="767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E6D9B-D4E1-41CB-8C10-46DDFB71F469}">
      <dsp:nvSpPr>
        <dsp:cNvPr id="0" name=""/>
        <dsp:cNvSpPr/>
      </dsp:nvSpPr>
      <dsp:spPr>
        <a:xfrm>
          <a:off x="3467100" y="835685"/>
          <a:ext cx="2017706" cy="271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977"/>
              </a:lnTo>
              <a:lnTo>
                <a:pt x="2017706" y="2542977"/>
              </a:lnTo>
              <a:lnTo>
                <a:pt x="2017706" y="2718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B191F-EB53-42AD-926A-5947B8F65A82}">
      <dsp:nvSpPr>
        <dsp:cNvPr id="0" name=""/>
        <dsp:cNvSpPr/>
      </dsp:nvSpPr>
      <dsp:spPr>
        <a:xfrm>
          <a:off x="3421380" y="835685"/>
          <a:ext cx="91440" cy="2718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8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9E042-8B10-4397-B0B2-7DBF979B4161}">
      <dsp:nvSpPr>
        <dsp:cNvPr id="0" name=""/>
        <dsp:cNvSpPr/>
      </dsp:nvSpPr>
      <dsp:spPr>
        <a:xfrm>
          <a:off x="1449393" y="835685"/>
          <a:ext cx="2017706" cy="2718067"/>
        </a:xfrm>
        <a:custGeom>
          <a:avLst/>
          <a:gdLst/>
          <a:ahLst/>
          <a:cxnLst/>
          <a:rect l="0" t="0" r="0" b="0"/>
          <a:pathLst>
            <a:path>
              <a:moveTo>
                <a:pt x="2017706" y="0"/>
              </a:moveTo>
              <a:lnTo>
                <a:pt x="2017706" y="2542977"/>
              </a:lnTo>
              <a:lnTo>
                <a:pt x="0" y="2542977"/>
              </a:lnTo>
              <a:lnTo>
                <a:pt x="0" y="2718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3A39E-0D94-4A44-813A-39D2D8A68B4E}">
      <dsp:nvSpPr>
        <dsp:cNvPr id="0" name=""/>
        <dsp:cNvSpPr/>
      </dsp:nvSpPr>
      <dsp:spPr>
        <a:xfrm>
          <a:off x="2633336" y="1922"/>
          <a:ext cx="1667526" cy="8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Mill Manager</a:t>
          </a:r>
        </a:p>
      </dsp:txBody>
      <dsp:txXfrm>
        <a:off x="2633336" y="1922"/>
        <a:ext cx="1667526" cy="833763"/>
      </dsp:txXfrm>
    </dsp:sp>
    <dsp:sp modelId="{459F015A-0F0E-48CA-8530-BF6D29325CA4}">
      <dsp:nvSpPr>
        <dsp:cNvPr id="0" name=""/>
        <dsp:cNvSpPr/>
      </dsp:nvSpPr>
      <dsp:spPr>
        <a:xfrm>
          <a:off x="615630" y="3553752"/>
          <a:ext cx="1667526" cy="83376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Paper-machine Manager</a:t>
          </a:r>
          <a:endParaRPr lang="en-US" sz="2300" kern="1200" dirty="0"/>
        </a:p>
      </dsp:txBody>
      <dsp:txXfrm>
        <a:off x="615630" y="3553752"/>
        <a:ext cx="1667526" cy="833763"/>
      </dsp:txXfrm>
    </dsp:sp>
    <dsp:sp modelId="{C33DA045-96F5-4793-BCF5-4B52C9B1C8CD}">
      <dsp:nvSpPr>
        <dsp:cNvPr id="0" name=""/>
        <dsp:cNvSpPr/>
      </dsp:nvSpPr>
      <dsp:spPr>
        <a:xfrm>
          <a:off x="2633336" y="3553752"/>
          <a:ext cx="1667526" cy="8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Pulp-mill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Manager</a:t>
          </a:r>
          <a:endParaRPr lang="en-US" sz="2300" kern="1200" dirty="0"/>
        </a:p>
      </dsp:txBody>
      <dsp:txXfrm>
        <a:off x="2633336" y="3553752"/>
        <a:ext cx="1667526" cy="833763"/>
      </dsp:txXfrm>
    </dsp:sp>
    <dsp:sp modelId="{C92F7F42-B29E-4616-A302-C22CA60C4E5D}">
      <dsp:nvSpPr>
        <dsp:cNvPr id="0" name=""/>
        <dsp:cNvSpPr/>
      </dsp:nvSpPr>
      <dsp:spPr>
        <a:xfrm>
          <a:off x="4651043" y="3553752"/>
          <a:ext cx="1667526" cy="8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Warehouse Manager</a:t>
          </a:r>
          <a:endParaRPr lang="en-US" sz="2300" kern="1200" dirty="0"/>
        </a:p>
      </dsp:txBody>
      <dsp:txXfrm>
        <a:off x="4651043" y="3553752"/>
        <a:ext cx="1667526" cy="833763"/>
      </dsp:txXfrm>
    </dsp:sp>
    <dsp:sp modelId="{5155CA85-68C6-4812-A33B-C4B951D71402}">
      <dsp:nvSpPr>
        <dsp:cNvPr id="0" name=""/>
        <dsp:cNvSpPr/>
      </dsp:nvSpPr>
      <dsp:spPr>
        <a:xfrm>
          <a:off x="1624483" y="1185865"/>
          <a:ext cx="1667526" cy="8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Assistant</a:t>
          </a:r>
          <a:endParaRPr lang="en-US" sz="2300" kern="1200" dirty="0"/>
        </a:p>
      </dsp:txBody>
      <dsp:txXfrm>
        <a:off x="1624483" y="1185865"/>
        <a:ext cx="1667526" cy="833763"/>
      </dsp:txXfrm>
    </dsp:sp>
    <dsp:sp modelId="{B3CF2986-0A00-4636-BE0B-B99975C9DB43}">
      <dsp:nvSpPr>
        <dsp:cNvPr id="0" name=""/>
        <dsp:cNvSpPr/>
      </dsp:nvSpPr>
      <dsp:spPr>
        <a:xfrm>
          <a:off x="3642190" y="1185865"/>
          <a:ext cx="1667526" cy="8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HR Manager</a:t>
          </a:r>
          <a:endParaRPr lang="en-US" sz="2300" kern="1200" dirty="0"/>
        </a:p>
      </dsp:txBody>
      <dsp:txXfrm>
        <a:off x="3642190" y="1185865"/>
        <a:ext cx="1667526" cy="833763"/>
      </dsp:txXfrm>
    </dsp:sp>
    <dsp:sp modelId="{14A6B2D8-59AA-458A-84B1-BBE3ED694227}">
      <dsp:nvSpPr>
        <dsp:cNvPr id="0" name=""/>
        <dsp:cNvSpPr/>
      </dsp:nvSpPr>
      <dsp:spPr>
        <a:xfrm>
          <a:off x="1624483" y="2369809"/>
          <a:ext cx="1667526" cy="8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Accounting Manager</a:t>
          </a:r>
          <a:endParaRPr lang="en-US" sz="2300" kern="1200" dirty="0"/>
        </a:p>
      </dsp:txBody>
      <dsp:txXfrm>
        <a:off x="1624483" y="2369809"/>
        <a:ext cx="1667526" cy="833763"/>
      </dsp:txXfrm>
    </dsp:sp>
    <dsp:sp modelId="{0C981F8A-66BD-478B-A386-F710F1A24297}">
      <dsp:nvSpPr>
        <dsp:cNvPr id="0" name=""/>
        <dsp:cNvSpPr/>
      </dsp:nvSpPr>
      <dsp:spPr>
        <a:xfrm>
          <a:off x="3642190" y="2369809"/>
          <a:ext cx="1667526" cy="83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Engineering Manager</a:t>
          </a:r>
          <a:endParaRPr lang="en-US" sz="2300" kern="1200" dirty="0"/>
        </a:p>
      </dsp:txBody>
      <dsp:txXfrm>
        <a:off x="3642190" y="2369809"/>
        <a:ext cx="1667526" cy="8337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E2FFB-B8BD-4063-B79C-E816F1E6FA8A}">
      <dsp:nvSpPr>
        <dsp:cNvPr id="0" name=""/>
        <dsp:cNvSpPr/>
      </dsp:nvSpPr>
      <dsp:spPr>
        <a:xfrm>
          <a:off x="4585578" y="662936"/>
          <a:ext cx="138821" cy="2485558"/>
        </a:xfrm>
        <a:custGeom>
          <a:avLst/>
          <a:gdLst/>
          <a:ahLst/>
          <a:cxnLst/>
          <a:rect l="0" t="0" r="0" b="0"/>
          <a:pathLst>
            <a:path>
              <a:moveTo>
                <a:pt x="138821" y="0"/>
              </a:moveTo>
              <a:lnTo>
                <a:pt x="138821" y="2485558"/>
              </a:lnTo>
              <a:lnTo>
                <a:pt x="0" y="2485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47DD2-E6F3-4374-ABE3-7870DC633A78}">
      <dsp:nvSpPr>
        <dsp:cNvPr id="0" name=""/>
        <dsp:cNvSpPr/>
      </dsp:nvSpPr>
      <dsp:spPr>
        <a:xfrm>
          <a:off x="4724399" y="662936"/>
          <a:ext cx="138821" cy="1546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863"/>
              </a:lnTo>
              <a:lnTo>
                <a:pt x="138821" y="1546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D16E7-506E-457C-A4D0-0C9E78087F68}">
      <dsp:nvSpPr>
        <dsp:cNvPr id="0" name=""/>
        <dsp:cNvSpPr/>
      </dsp:nvSpPr>
      <dsp:spPr>
        <a:xfrm>
          <a:off x="4585578" y="662936"/>
          <a:ext cx="138821" cy="1546863"/>
        </a:xfrm>
        <a:custGeom>
          <a:avLst/>
          <a:gdLst/>
          <a:ahLst/>
          <a:cxnLst/>
          <a:rect l="0" t="0" r="0" b="0"/>
          <a:pathLst>
            <a:path>
              <a:moveTo>
                <a:pt x="138821" y="0"/>
              </a:moveTo>
              <a:lnTo>
                <a:pt x="138821" y="1546863"/>
              </a:lnTo>
              <a:lnTo>
                <a:pt x="0" y="1546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F77AF-1044-43D8-B461-6CF661B8304D}">
      <dsp:nvSpPr>
        <dsp:cNvPr id="0" name=""/>
        <dsp:cNvSpPr/>
      </dsp:nvSpPr>
      <dsp:spPr>
        <a:xfrm>
          <a:off x="4724399" y="662936"/>
          <a:ext cx="138821" cy="60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168"/>
              </a:lnTo>
              <a:lnTo>
                <a:pt x="138821" y="608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4D16E-62C8-46D6-AD66-9D5616F7D1B6}">
      <dsp:nvSpPr>
        <dsp:cNvPr id="0" name=""/>
        <dsp:cNvSpPr/>
      </dsp:nvSpPr>
      <dsp:spPr>
        <a:xfrm>
          <a:off x="4585578" y="662936"/>
          <a:ext cx="138821" cy="608168"/>
        </a:xfrm>
        <a:custGeom>
          <a:avLst/>
          <a:gdLst/>
          <a:ahLst/>
          <a:cxnLst/>
          <a:rect l="0" t="0" r="0" b="0"/>
          <a:pathLst>
            <a:path>
              <a:moveTo>
                <a:pt x="138821" y="0"/>
              </a:moveTo>
              <a:lnTo>
                <a:pt x="138821" y="608168"/>
              </a:lnTo>
              <a:lnTo>
                <a:pt x="0" y="608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83DAE-1FA7-4EF7-B550-B0B8F7E58548}">
      <dsp:nvSpPr>
        <dsp:cNvPr id="0" name=""/>
        <dsp:cNvSpPr/>
      </dsp:nvSpPr>
      <dsp:spPr>
        <a:xfrm>
          <a:off x="4724399" y="662936"/>
          <a:ext cx="3999368" cy="309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905"/>
              </a:lnTo>
              <a:lnTo>
                <a:pt x="3999368" y="2954905"/>
              </a:lnTo>
              <a:lnTo>
                <a:pt x="3999368" y="30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97A32-D5FC-4AA1-B573-44D83D14915B}">
      <dsp:nvSpPr>
        <dsp:cNvPr id="0" name=""/>
        <dsp:cNvSpPr/>
      </dsp:nvSpPr>
      <dsp:spPr>
        <a:xfrm>
          <a:off x="4724399" y="662936"/>
          <a:ext cx="2399621" cy="309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905"/>
              </a:lnTo>
              <a:lnTo>
                <a:pt x="2399621" y="2954905"/>
              </a:lnTo>
              <a:lnTo>
                <a:pt x="2399621" y="30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AC292-481A-41B4-9D1A-B515B5366E0B}">
      <dsp:nvSpPr>
        <dsp:cNvPr id="0" name=""/>
        <dsp:cNvSpPr/>
      </dsp:nvSpPr>
      <dsp:spPr>
        <a:xfrm>
          <a:off x="4724399" y="662936"/>
          <a:ext cx="799873" cy="309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905"/>
              </a:lnTo>
              <a:lnTo>
                <a:pt x="799873" y="2954905"/>
              </a:lnTo>
              <a:lnTo>
                <a:pt x="799873" y="30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B2191-0C4F-4F21-B97B-5533D5A136BD}">
      <dsp:nvSpPr>
        <dsp:cNvPr id="0" name=""/>
        <dsp:cNvSpPr/>
      </dsp:nvSpPr>
      <dsp:spPr>
        <a:xfrm>
          <a:off x="3924526" y="662936"/>
          <a:ext cx="799873" cy="3093726"/>
        </a:xfrm>
        <a:custGeom>
          <a:avLst/>
          <a:gdLst/>
          <a:ahLst/>
          <a:cxnLst/>
          <a:rect l="0" t="0" r="0" b="0"/>
          <a:pathLst>
            <a:path>
              <a:moveTo>
                <a:pt x="799873" y="0"/>
              </a:moveTo>
              <a:lnTo>
                <a:pt x="799873" y="2954905"/>
              </a:lnTo>
              <a:lnTo>
                <a:pt x="0" y="2954905"/>
              </a:lnTo>
              <a:lnTo>
                <a:pt x="0" y="30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0D086-E679-488F-A020-44AA60D7DE9D}">
      <dsp:nvSpPr>
        <dsp:cNvPr id="0" name=""/>
        <dsp:cNvSpPr/>
      </dsp:nvSpPr>
      <dsp:spPr>
        <a:xfrm>
          <a:off x="2324778" y="662936"/>
          <a:ext cx="2399621" cy="3093726"/>
        </a:xfrm>
        <a:custGeom>
          <a:avLst/>
          <a:gdLst/>
          <a:ahLst/>
          <a:cxnLst/>
          <a:rect l="0" t="0" r="0" b="0"/>
          <a:pathLst>
            <a:path>
              <a:moveTo>
                <a:pt x="2399621" y="0"/>
              </a:moveTo>
              <a:lnTo>
                <a:pt x="2399621" y="2954905"/>
              </a:lnTo>
              <a:lnTo>
                <a:pt x="0" y="2954905"/>
              </a:lnTo>
              <a:lnTo>
                <a:pt x="0" y="30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3861-920A-495B-A9E5-339A03E94956}">
      <dsp:nvSpPr>
        <dsp:cNvPr id="0" name=""/>
        <dsp:cNvSpPr/>
      </dsp:nvSpPr>
      <dsp:spPr>
        <a:xfrm>
          <a:off x="725031" y="662936"/>
          <a:ext cx="3999368" cy="3093726"/>
        </a:xfrm>
        <a:custGeom>
          <a:avLst/>
          <a:gdLst/>
          <a:ahLst/>
          <a:cxnLst/>
          <a:rect l="0" t="0" r="0" b="0"/>
          <a:pathLst>
            <a:path>
              <a:moveTo>
                <a:pt x="3999368" y="0"/>
              </a:moveTo>
              <a:lnTo>
                <a:pt x="3999368" y="2954905"/>
              </a:lnTo>
              <a:lnTo>
                <a:pt x="0" y="2954905"/>
              </a:lnTo>
              <a:lnTo>
                <a:pt x="0" y="30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6C9E1-8867-433C-8771-24371583D526}">
      <dsp:nvSpPr>
        <dsp:cNvPr id="0" name=""/>
        <dsp:cNvSpPr/>
      </dsp:nvSpPr>
      <dsp:spPr>
        <a:xfrm>
          <a:off x="4063347" y="1884"/>
          <a:ext cx="1322105" cy="66105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Paper machine Manager</a:t>
          </a:r>
          <a:endParaRPr lang="en-US" sz="1800" kern="1200" dirty="0"/>
        </a:p>
      </dsp:txBody>
      <dsp:txXfrm>
        <a:off x="4063347" y="1884"/>
        <a:ext cx="1322105" cy="661052"/>
      </dsp:txXfrm>
    </dsp:sp>
    <dsp:sp modelId="{A659CDE5-54F7-49F4-BDB7-37AE4328438D}">
      <dsp:nvSpPr>
        <dsp:cNvPr id="0" name=""/>
        <dsp:cNvSpPr/>
      </dsp:nvSpPr>
      <dsp:spPr>
        <a:xfrm>
          <a:off x="63978" y="375666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A-Crew Leader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15 Operators</a:t>
          </a:r>
          <a:endParaRPr lang="en-US" sz="1800" kern="1200" dirty="0"/>
        </a:p>
      </dsp:txBody>
      <dsp:txXfrm>
        <a:off x="63978" y="3756663"/>
        <a:ext cx="1322105" cy="661052"/>
      </dsp:txXfrm>
    </dsp:sp>
    <dsp:sp modelId="{A28689B8-B934-4633-93CC-1637A6F7C373}">
      <dsp:nvSpPr>
        <dsp:cNvPr id="0" name=""/>
        <dsp:cNvSpPr/>
      </dsp:nvSpPr>
      <dsp:spPr>
        <a:xfrm>
          <a:off x="1663726" y="375666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B-Crew Leader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15 Operators</a:t>
          </a:r>
          <a:endParaRPr lang="en-US" sz="1800" kern="1200" dirty="0"/>
        </a:p>
      </dsp:txBody>
      <dsp:txXfrm>
        <a:off x="1663726" y="3756663"/>
        <a:ext cx="1322105" cy="661052"/>
      </dsp:txXfrm>
    </dsp:sp>
    <dsp:sp modelId="{C91715D9-79E7-4347-923D-4FBAF4F7DC32}">
      <dsp:nvSpPr>
        <dsp:cNvPr id="0" name=""/>
        <dsp:cNvSpPr/>
      </dsp:nvSpPr>
      <dsp:spPr>
        <a:xfrm>
          <a:off x="3263473" y="375666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C-Crew</a:t>
          </a:r>
          <a:r>
            <a:rPr lang="en-US" sz="1800" kern="1200" baseline="0" dirty="0" smtClean="0"/>
            <a:t> Leader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15 Operators</a:t>
          </a:r>
          <a:endParaRPr lang="en-US" sz="1800" kern="1200" dirty="0"/>
        </a:p>
      </dsp:txBody>
      <dsp:txXfrm>
        <a:off x="3263473" y="3756663"/>
        <a:ext cx="1322105" cy="661052"/>
      </dsp:txXfrm>
    </dsp:sp>
    <dsp:sp modelId="{C0A5B754-6822-4567-BC50-90BE15D1F734}">
      <dsp:nvSpPr>
        <dsp:cNvPr id="0" name=""/>
        <dsp:cNvSpPr/>
      </dsp:nvSpPr>
      <dsp:spPr>
        <a:xfrm>
          <a:off x="4863221" y="375666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D-Crew</a:t>
          </a:r>
          <a:r>
            <a:rPr lang="en-US" sz="1800" kern="1200" baseline="0" dirty="0" smtClean="0"/>
            <a:t> Leader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15 Operators</a:t>
          </a:r>
          <a:endParaRPr lang="en-US" sz="1800" kern="1200" dirty="0"/>
        </a:p>
      </dsp:txBody>
      <dsp:txXfrm>
        <a:off x="4863221" y="3756663"/>
        <a:ext cx="1322105" cy="661052"/>
      </dsp:txXfrm>
    </dsp:sp>
    <dsp:sp modelId="{13B452A6-8973-40ED-BA63-51714316B382}">
      <dsp:nvSpPr>
        <dsp:cNvPr id="0" name=""/>
        <dsp:cNvSpPr/>
      </dsp:nvSpPr>
      <dsp:spPr>
        <a:xfrm>
          <a:off x="6462968" y="375666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Mech. Leader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 Mechanics</a:t>
          </a:r>
          <a:endParaRPr lang="en-US" sz="1800" kern="1200" dirty="0"/>
        </a:p>
      </dsp:txBody>
      <dsp:txXfrm>
        <a:off x="6462968" y="3756663"/>
        <a:ext cx="1322105" cy="661052"/>
      </dsp:txXfrm>
    </dsp:sp>
    <dsp:sp modelId="{4A6F40AF-51EA-4B3E-A106-F7DD326FD83C}">
      <dsp:nvSpPr>
        <dsp:cNvPr id="0" name=""/>
        <dsp:cNvSpPr/>
      </dsp:nvSpPr>
      <dsp:spPr>
        <a:xfrm>
          <a:off x="8062716" y="375666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Elect. Leader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 Electricians</a:t>
          </a:r>
          <a:endParaRPr lang="en-US" sz="1800" kern="1200" dirty="0"/>
        </a:p>
      </dsp:txBody>
      <dsp:txXfrm>
        <a:off x="8062716" y="3756663"/>
        <a:ext cx="1322105" cy="661052"/>
      </dsp:txXfrm>
    </dsp:sp>
    <dsp:sp modelId="{7FE2B5CA-886A-464C-98B8-2CB6815876CE}">
      <dsp:nvSpPr>
        <dsp:cNvPr id="0" name=""/>
        <dsp:cNvSpPr/>
      </dsp:nvSpPr>
      <dsp:spPr>
        <a:xfrm>
          <a:off x="3263473" y="940578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 Manager</a:t>
          </a:r>
          <a:endParaRPr lang="en-US" sz="1800" kern="1200" dirty="0"/>
        </a:p>
      </dsp:txBody>
      <dsp:txXfrm>
        <a:off x="3263473" y="940578"/>
        <a:ext cx="1322105" cy="661052"/>
      </dsp:txXfrm>
    </dsp:sp>
    <dsp:sp modelId="{0F9AE6BF-F902-4340-A787-1E1E0212C207}">
      <dsp:nvSpPr>
        <dsp:cNvPr id="0" name=""/>
        <dsp:cNvSpPr/>
      </dsp:nvSpPr>
      <dsp:spPr>
        <a:xfrm>
          <a:off x="4863221" y="940578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Special Project Engineer</a:t>
          </a:r>
          <a:endParaRPr lang="en-US" sz="1800" kern="1200" dirty="0"/>
        </a:p>
      </dsp:txBody>
      <dsp:txXfrm>
        <a:off x="4863221" y="940578"/>
        <a:ext cx="1322105" cy="661052"/>
      </dsp:txXfrm>
    </dsp:sp>
    <dsp:sp modelId="{05E8E277-ADDA-433F-BE1C-EC92B43AACFC}">
      <dsp:nvSpPr>
        <dsp:cNvPr id="0" name=""/>
        <dsp:cNvSpPr/>
      </dsp:nvSpPr>
      <dsp:spPr>
        <a:xfrm>
          <a:off x="3263473" y="187927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Chemical Engineer</a:t>
          </a:r>
          <a:endParaRPr lang="en-US" sz="1800" kern="1200" dirty="0"/>
        </a:p>
      </dsp:txBody>
      <dsp:txXfrm>
        <a:off x="3263473" y="1879273"/>
        <a:ext cx="1322105" cy="661052"/>
      </dsp:txXfrm>
    </dsp:sp>
    <dsp:sp modelId="{4D081ED7-6363-4F5A-B794-21544AE4477E}">
      <dsp:nvSpPr>
        <dsp:cNvPr id="0" name=""/>
        <dsp:cNvSpPr/>
      </dsp:nvSpPr>
      <dsp:spPr>
        <a:xfrm>
          <a:off x="4863221" y="1879273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Mechanical Engineer</a:t>
          </a:r>
          <a:endParaRPr lang="en-US" sz="1800" kern="1200" dirty="0"/>
        </a:p>
      </dsp:txBody>
      <dsp:txXfrm>
        <a:off x="4863221" y="1879273"/>
        <a:ext cx="1322105" cy="661052"/>
      </dsp:txXfrm>
    </dsp:sp>
    <dsp:sp modelId="{A18E8A59-2C4C-4A27-84C2-E3ECE504EAF0}">
      <dsp:nvSpPr>
        <dsp:cNvPr id="0" name=""/>
        <dsp:cNvSpPr/>
      </dsp:nvSpPr>
      <dsp:spPr>
        <a:xfrm>
          <a:off x="3263473" y="2817968"/>
          <a:ext cx="1322105" cy="66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 Manager</a:t>
          </a:r>
          <a:endParaRPr lang="en-US" sz="1800" kern="1200" dirty="0"/>
        </a:p>
      </dsp:txBody>
      <dsp:txXfrm>
        <a:off x="3263473" y="2817968"/>
        <a:ext cx="1322105" cy="66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1" rIns="91802" bIns="45901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 altLang="ja-JP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432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1" rIns="91802" bIns="4590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en-US" altLang="ja-JP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432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1" rIns="91802" bIns="45901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 altLang="ja-JP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815388"/>
            <a:ext cx="30432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1" rIns="91802" bIns="4590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F683894E-BCF9-44ED-BAA9-E0A9AB1D1C2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5" rIns="93313" bIns="46655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5" rIns="93313" bIns="4665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693738"/>
            <a:ext cx="45688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5" rIns="93313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5" rIns="93313" bIns="46655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5" rIns="93313" bIns="4665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9831BF7-7318-4282-910B-B17C883156C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love my job and I wish you the same.  I have found that loving  what you do opens doors for you.  </a:t>
            </a:r>
            <a:r>
              <a:rPr lang="en-US" dirty="0" smtClean="0"/>
              <a:t>WY honors commitments.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length of the machine room is over three football fields.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Progression of</a:t>
            </a:r>
            <a:r>
              <a:rPr lang="en-US" baseline="0" dirty="0" smtClean="0"/>
              <a:t> a career is important!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ability to contribute comes from many different</a:t>
            </a:r>
            <a:r>
              <a:rPr lang="en-US" baseline="0" dirty="0" smtClean="0"/>
              <a:t> skill sets you bring to the problem.  I have attempted to develop a balanced set of skills in the four areas so that I can contribute in more of a general manager position.  You may decide to develop your skills in a different way.  Maybe you will be heavier in the technical leading to a process design of R&amp;D position or more of the social and business skills leading to technical sales.  These are choices you will make along the way.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</a:t>
            </a:r>
            <a:r>
              <a:rPr lang="en-US" baseline="0" dirty="0" smtClean="0"/>
              <a:t> stress mean to you?  What kinds of things go into a stress management plan?  Balanced Life!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</a:t>
            </a:r>
            <a:r>
              <a:rPr lang="en-US" baseline="0" dirty="0" smtClean="0"/>
              <a:t> often struggled with the right balance between work, family, social, fun.  What does the idea of life balance mean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682625"/>
            <a:ext cx="4591050" cy="3497263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955223" y="8813468"/>
            <a:ext cx="3042478" cy="45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7" tIns="46014" rIns="92027" bIns="46014" anchor="b"/>
          <a:lstStyle/>
          <a:p>
            <a:pPr algn="r" defTabSz="918381"/>
            <a:fld id="{9E4233B7-17C2-4328-852F-B0A08DDEC9A3}" type="slidenum">
              <a:rPr lang="en-US" sz="1200"/>
              <a:pPr algn="r" defTabSz="918381"/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Weyerhaeuser</a:t>
            </a:r>
            <a:r>
              <a:rPr lang="en-US" baseline="0" dirty="0" smtClean="0"/>
              <a:t> has forest residuals and agricultural </a:t>
            </a:r>
            <a:r>
              <a:rPr lang="en-US" baseline="0" dirty="0" err="1" smtClean="0"/>
              <a:t>feedstocks</a:t>
            </a:r>
            <a:r>
              <a:rPr lang="en-US" baseline="0" dirty="0" smtClean="0"/>
              <a:t> such as switch grass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Engineering Jobs in the Northwest</a:t>
            </a:r>
          </a:p>
          <a:p>
            <a:r>
              <a:rPr lang="en-US" dirty="0" smtClean="0"/>
              <a:t>High Tech – lots of process piping and equipment</a:t>
            </a:r>
          </a:p>
          <a:p>
            <a:r>
              <a:rPr lang="en-US" dirty="0" smtClean="0"/>
              <a:t>Pulp and Paper</a:t>
            </a:r>
          </a:p>
          <a:p>
            <a:r>
              <a:rPr lang="en-US" dirty="0" smtClean="0"/>
              <a:t>Small / Medium Bio-fuels</a:t>
            </a:r>
          </a:p>
          <a:p>
            <a:r>
              <a:rPr lang="en-US" dirty="0" smtClean="0"/>
              <a:t>Pharmaceuticals</a:t>
            </a:r>
          </a:p>
          <a:p>
            <a:r>
              <a:rPr lang="en-US" dirty="0" smtClean="0"/>
              <a:t>Civil / Environmental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Dr Berg for inviting me to speak today</a:t>
            </a:r>
          </a:p>
          <a:p>
            <a:endParaRPr lang="en-US" dirty="0" smtClean="0"/>
          </a:p>
          <a:p>
            <a:r>
              <a:rPr lang="en-US" dirty="0" smtClean="0"/>
              <a:t>Thank you for</a:t>
            </a:r>
            <a:r>
              <a:rPr lang="en-US" baseline="0" dirty="0" smtClean="0"/>
              <a:t> allowing me the opportunity to reflect a little bit on my time hear at this great university and this time in my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30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Passion</a:t>
            </a:r>
          </a:p>
          <a:p>
            <a:r>
              <a:rPr lang="en-US" dirty="0" smtClean="0"/>
              <a:t>Significant other Karin Austin (Garrett, 19 and Emmy, 17)</a:t>
            </a:r>
          </a:p>
          <a:p>
            <a:r>
              <a:rPr lang="en-US" dirty="0" smtClean="0"/>
              <a:t>Enjoy snow skiing, motorcycles, hiking, &amp;  travelling</a:t>
            </a:r>
          </a:p>
          <a:p>
            <a:r>
              <a:rPr lang="en-US" dirty="0" smtClean="0"/>
              <a:t>Suppliers</a:t>
            </a:r>
            <a:r>
              <a:rPr lang="en-US" baseline="0" dirty="0" smtClean="0"/>
              <a:t> will wine and dine you for business – this is unethical in WY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88B7C-A290-49E0-B366-BF7E623F17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Weyerhaeuser Longview Plant sit is over</a:t>
            </a:r>
            <a:r>
              <a:rPr lang="en-US" baseline="0" dirty="0" smtClean="0"/>
              <a:t> 1 mile long and includes a saw mill, a bleached paperboard mill and NORPAC.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shows NORPAC mill operations.  Built in 1979. Produces more than 2000 </a:t>
            </a:r>
            <a:r>
              <a:rPr kumimoji="1" lang="en-US" altLang="ja-JP" dirty="0" err="1" smtClean="0"/>
              <a:t>tpd</a:t>
            </a:r>
            <a:r>
              <a:rPr kumimoji="1" lang="en-US" altLang="ja-JP" dirty="0" smtClean="0"/>
              <a:t> of printing and writing papers for customers in the US and Pacific Rim.</a:t>
            </a: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58A90-DF9F-4BF2-92CC-BE7DD7C8750A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76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57979-B0F2-4660-9320-DA462F9D9C36}" type="slidenum">
              <a:rPr lang="en-US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chemeClr val="accent1"/>
                </a:solidFill>
              </a:rPr>
              <a:t>Three of the world’s largest and fastest paper machines, everyday we make enough newsprint together to produce a 30-foot wide sheet extending from Seattle to Miami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>
              <a:solidFill>
                <a:schemeClr val="accent1"/>
              </a:solidFill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chemeClr val="accent1"/>
                </a:solidFill>
              </a:rPr>
              <a:t>The deink mill consumes 600-700 tons of recycled newspapers every day.  This is equivalent to all the newspapers collected daily in Washington, Oregon and Idaho</a:t>
            </a:r>
            <a:endParaRPr lang="en-US" sz="1200" i="1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1BF7-7318-4282-910B-B17C883156CA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3074"/>
          <p:cNvSpPr>
            <a:spLocks noGrp="1" noChangeArrowheads="1"/>
          </p:cNvSpPr>
          <p:nvPr>
            <p:ph type="ctrTitle"/>
          </p:nvPr>
        </p:nvSpPr>
        <p:spPr>
          <a:xfrm>
            <a:off x="671513" y="1182688"/>
            <a:ext cx="8231187" cy="1219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ja-JP"/>
              <a:t>Title</a:t>
            </a:r>
          </a:p>
        </p:txBody>
      </p:sp>
      <p:sp>
        <p:nvSpPr>
          <p:cNvPr id="494595" name="Rectangle 3075"/>
          <p:cNvSpPr>
            <a:spLocks noGrp="1" noChangeArrowheads="1"/>
          </p:cNvSpPr>
          <p:nvPr>
            <p:ph type="subTitle" idx="1"/>
          </p:nvPr>
        </p:nvSpPr>
        <p:spPr>
          <a:xfrm>
            <a:off x="1435100" y="2674938"/>
            <a:ext cx="6704013" cy="19050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ja-JP"/>
              <a:t>Subtitle text</a:t>
            </a:r>
          </a:p>
        </p:txBody>
      </p:sp>
      <p:sp>
        <p:nvSpPr>
          <p:cNvPr id="494596" name="Rectangle 3076"/>
          <p:cNvSpPr>
            <a:spLocks noChangeArrowheads="1"/>
          </p:cNvSpPr>
          <p:nvPr/>
        </p:nvSpPr>
        <p:spPr bwMode="auto">
          <a:xfrm>
            <a:off x="0" y="6745288"/>
            <a:ext cx="9601200" cy="569912"/>
          </a:xfrm>
          <a:prstGeom prst="rect">
            <a:avLst/>
          </a:prstGeom>
          <a:gradFill rotWithShape="0">
            <a:gsLst>
              <a:gs pos="0">
                <a:srgbClr val="297D4B"/>
              </a:gs>
              <a:gs pos="100000">
                <a:srgbClr val="002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4597" name="Picture 3077" descr="HRZ-SLG-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7925" y="6781800"/>
            <a:ext cx="1711325" cy="490538"/>
          </a:xfrm>
          <a:prstGeom prst="rect">
            <a:avLst/>
          </a:prstGeom>
          <a:noFill/>
        </p:spPr>
      </p:pic>
      <p:grpSp>
        <p:nvGrpSpPr>
          <p:cNvPr id="494598" name="Group 3078"/>
          <p:cNvGrpSpPr>
            <a:grpSpLocks/>
          </p:cNvGrpSpPr>
          <p:nvPr/>
        </p:nvGrpSpPr>
        <p:grpSpPr bwMode="auto">
          <a:xfrm>
            <a:off x="685800" y="990600"/>
            <a:ext cx="1627188" cy="2819400"/>
            <a:chOff x="244" y="218"/>
            <a:chExt cx="983" cy="1382"/>
          </a:xfrm>
        </p:grpSpPr>
        <p:sp>
          <p:nvSpPr>
            <p:cNvPr id="494599" name="Rectangle 3079"/>
            <p:cNvSpPr>
              <a:spLocks noChangeArrowheads="1"/>
            </p:cNvSpPr>
            <p:nvPr/>
          </p:nvSpPr>
          <p:spPr bwMode="auto">
            <a:xfrm>
              <a:off x="244" y="218"/>
              <a:ext cx="983" cy="1382"/>
            </a:xfrm>
            <a:prstGeom prst="rect">
              <a:avLst/>
            </a:prstGeom>
            <a:solidFill>
              <a:srgbClr val="134F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4600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 l="18211" r="11281"/>
            <a:stretch>
              <a:fillRect/>
            </a:stretch>
          </p:blipFill>
          <p:spPr bwMode="auto">
            <a:xfrm>
              <a:off x="300" y="260"/>
              <a:ext cx="875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4601" name="Line 3081"/>
          <p:cNvSpPr>
            <a:spLocks noChangeShapeType="1"/>
          </p:cNvSpPr>
          <p:nvPr/>
        </p:nvSpPr>
        <p:spPr bwMode="auto">
          <a:xfrm>
            <a:off x="2667000" y="2590800"/>
            <a:ext cx="640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9FD167-7880-43CA-95BF-D65F50281F78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0D529-0637-48DD-B945-69E4C2CD0672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276225"/>
            <a:ext cx="2039937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6225"/>
            <a:ext cx="5967413" cy="540861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EAE57-51C4-4DD5-8985-2D75E2F1414F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225"/>
            <a:ext cx="8159750" cy="873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4003675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295400"/>
            <a:ext cx="4003675" cy="438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2514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477000"/>
            <a:ext cx="609600" cy="381000"/>
          </a:xfrm>
        </p:spPr>
        <p:txBody>
          <a:bodyPr/>
          <a:lstStyle>
            <a:lvl1pPr>
              <a:defRPr/>
            </a:lvl1pPr>
          </a:lstStyle>
          <a:p>
            <a:fld id="{2AF6038C-0823-47D7-AA75-043D4C905931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225"/>
            <a:ext cx="8159750" cy="873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8159750" cy="43894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2286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6800" y="6477000"/>
            <a:ext cx="609600" cy="381000"/>
          </a:xfrm>
        </p:spPr>
        <p:txBody>
          <a:bodyPr/>
          <a:lstStyle>
            <a:lvl1pPr>
              <a:defRPr/>
            </a:lvl1pPr>
          </a:lstStyle>
          <a:p>
            <a:fld id="{A917CCB3-EBEC-4A42-B572-413B6F197C7B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601200" cy="1170432"/>
          </a:xfrm>
          <a:prstGeom prst="rect">
            <a:avLst/>
          </a:prstGeom>
          <a:solidFill>
            <a:srgbClr val="6EB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 algn="ctr" eaLnBrk="0" hangingPunct="0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8138" y="50551"/>
            <a:ext cx="8641080" cy="72391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7705" y="1373114"/>
            <a:ext cx="8641080" cy="482769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65E781-3B1C-4EFD-A34D-E1C5B8C5C386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69A964-7153-4C1D-8B1D-AA06159A9A18}" type="slidenum">
              <a:rPr lang="ja-JP" altLang="en-US" smtClean="0"/>
              <a:pPr/>
              <a:t>‹#›</a:t>
            </a:fld>
            <a:endParaRPr lang="en-US" altLang="ja-JP" sz="1400"/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AE2D3-D186-454D-A565-E3DEB9232101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03675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295400"/>
            <a:ext cx="4003675" cy="4389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31A99D-A9FB-4720-BB0C-00F56F3FC3DF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B25DAC-5409-4FBD-A087-3E597546D383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D9FF20-801F-432A-BBF7-D4CB818897E4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541F07-55EC-42B5-B8FC-2B38BB163A1D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ree with green background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9F6E4"/>
              </a:clrFrom>
              <a:clrTo>
                <a:srgbClr val="D9F6E4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" y="685800"/>
            <a:ext cx="238125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28600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UW Chem. Engr.</a:t>
            </a:r>
          </a:p>
          <a:p>
            <a:r>
              <a:rPr lang="en-US" altLang="ja-JP" dirty="0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8CFB2-87E1-425C-AFF2-F897CD56B04B}" type="slidenum">
              <a:rPr lang="ja-JP" altLang="en-US"/>
              <a:pPr/>
              <a:t>‹#›</a:t>
            </a:fld>
            <a:endParaRPr lang="en-US" altLang="ja-JP" sz="140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58140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Graham Bailey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6225"/>
            <a:ext cx="81597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1597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0" y="6745288"/>
            <a:ext cx="9601200" cy="569912"/>
          </a:xfrm>
          <a:prstGeom prst="rect">
            <a:avLst/>
          </a:prstGeom>
          <a:gradFill rotWithShape="0">
            <a:gsLst>
              <a:gs pos="0">
                <a:srgbClr val="297D4B"/>
              </a:gs>
              <a:gs pos="100000">
                <a:srgbClr val="002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0" y="1004888"/>
            <a:ext cx="9598025" cy="73025"/>
          </a:xfrm>
          <a:prstGeom prst="rect">
            <a:avLst/>
          </a:prstGeom>
          <a:gradFill rotWithShape="0">
            <a:gsLst>
              <a:gs pos="0">
                <a:srgbClr val="00673E"/>
              </a:gs>
              <a:gs pos="100000">
                <a:srgbClr val="00261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78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r>
              <a:rPr lang="en-US" altLang="ja-JP" smtClean="0"/>
              <a:t>UW Chem. Engr.</a:t>
            </a:r>
          </a:p>
          <a:p>
            <a:r>
              <a:rPr lang="en-US" altLang="ja-JP" smtClean="0"/>
              <a:t>Leadership Series</a:t>
            </a:r>
          </a:p>
          <a:p>
            <a:endParaRPr lang="en-US" altLang="ja-JP" dirty="0"/>
          </a:p>
        </p:txBody>
      </p:sp>
      <p:sp>
        <p:nvSpPr>
          <p:cNvPr id="493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charset="0"/>
                <a:ea typeface="ＭＳ Ｐゴシック" charset="-128"/>
              </a:defRPr>
            </a:lvl1pPr>
          </a:lstStyle>
          <a:p>
            <a:fld id="{7369A964-7153-4C1D-8B1D-AA06159A9A18}" type="slidenum">
              <a:rPr lang="ja-JP" altLang="en-US"/>
              <a:pPr/>
              <a:t>‹#›</a:t>
            </a:fld>
            <a:endParaRPr lang="en-US" altLang="ja-JP" sz="1400"/>
          </a:p>
        </p:txBody>
      </p:sp>
      <p:pic>
        <p:nvPicPr>
          <p:cNvPr id="493576" name="Picture 8" descr="HRZ-SLG-W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7925" y="6781800"/>
            <a:ext cx="1711325" cy="490538"/>
          </a:xfrm>
          <a:prstGeom prst="rect">
            <a:avLst/>
          </a:prstGeom>
          <a:noFill/>
        </p:spPr>
      </p:pic>
      <p:grpSp>
        <p:nvGrpSpPr>
          <p:cNvPr id="493579" name="Group 11"/>
          <p:cNvGrpSpPr>
            <a:grpSpLocks/>
          </p:cNvGrpSpPr>
          <p:nvPr/>
        </p:nvGrpSpPr>
        <p:grpSpPr bwMode="auto">
          <a:xfrm>
            <a:off x="8891588" y="334963"/>
            <a:ext cx="557212" cy="993775"/>
            <a:chOff x="244" y="218"/>
            <a:chExt cx="983" cy="1382"/>
          </a:xfrm>
        </p:grpSpPr>
        <p:sp>
          <p:nvSpPr>
            <p:cNvPr id="493580" name="Rectangle 12"/>
            <p:cNvSpPr>
              <a:spLocks noChangeArrowheads="1"/>
            </p:cNvSpPr>
            <p:nvPr/>
          </p:nvSpPr>
          <p:spPr bwMode="auto">
            <a:xfrm>
              <a:off x="244" y="218"/>
              <a:ext cx="983" cy="1382"/>
            </a:xfrm>
            <a:prstGeom prst="rect">
              <a:avLst/>
            </a:prstGeom>
            <a:solidFill>
              <a:srgbClr val="134F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3581" name="Picture 13"/>
            <p:cNvPicPr>
              <a:picLocks noChangeAspect="1" noChangeArrowheads="1"/>
            </p:cNvPicPr>
            <p:nvPr/>
          </p:nvPicPr>
          <p:blipFill>
            <a:blip r:embed="rId18" cstate="print"/>
            <a:srcRect l="18211" r="11281"/>
            <a:stretch>
              <a:fillRect/>
            </a:stretch>
          </p:blipFill>
          <p:spPr bwMode="auto">
            <a:xfrm>
              <a:off x="300" y="260"/>
              <a:ext cx="875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6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Font typeface="Monotype Sorts" pitchFamily="2" charset="2"/>
        <a:buChar char="l"/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3pPr>
      <a:lvl4pPr marL="1427163" indent="-22701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1770063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2227263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2684463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3141663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3598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time.com/time/magazine/0,9263,7601080428,00.html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182688"/>
            <a:ext cx="6781800" cy="1219200"/>
          </a:xfrm>
        </p:spPr>
        <p:txBody>
          <a:bodyPr/>
          <a:lstStyle/>
          <a:p>
            <a:r>
              <a:rPr lang="en-US" dirty="0" smtClean="0"/>
              <a:t>University Of Washington</a:t>
            </a:r>
            <a:br>
              <a:rPr lang="en-US" dirty="0" smtClean="0"/>
            </a:br>
            <a:r>
              <a:rPr lang="en-US" dirty="0" smtClean="0"/>
              <a:t>Chemical Engineering Leadership Series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2674938"/>
            <a:ext cx="5410200" cy="2659062"/>
          </a:xfrm>
        </p:spPr>
        <p:txBody>
          <a:bodyPr/>
          <a:lstStyle/>
          <a:p>
            <a:r>
              <a:rPr lang="en-US" dirty="0" smtClean="0"/>
              <a:t>A Midcareer Perspective:</a:t>
            </a:r>
          </a:p>
          <a:p>
            <a:endParaRPr lang="en-US" dirty="0" smtClean="0"/>
          </a:p>
          <a:p>
            <a:r>
              <a:rPr lang="en-US" dirty="0" smtClean="0"/>
              <a:t>J. Graham Bailey</a:t>
            </a:r>
          </a:p>
          <a:p>
            <a:r>
              <a:rPr lang="en-US" dirty="0" smtClean="0"/>
              <a:t>Paper-machine </a:t>
            </a:r>
            <a:r>
              <a:rPr lang="en-US" dirty="0" smtClean="0"/>
              <a:t>Manager – Newsprint</a:t>
            </a:r>
          </a:p>
          <a:p>
            <a:r>
              <a:rPr lang="en-US" dirty="0" smtClean="0"/>
              <a:t>Class of 1985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43414" y="243840"/>
            <a:ext cx="8561070" cy="572347"/>
          </a:xfrm>
        </p:spPr>
        <p:txBody>
          <a:bodyPr/>
          <a:lstStyle/>
          <a:p>
            <a:r>
              <a:rPr lang="en-US" altLang="ja-JP" sz="3800" dirty="0" smtClean="0">
                <a:solidFill>
                  <a:srgbClr val="775F55"/>
                </a:solidFill>
                <a:ea typeface="MS UI Gothic" pitchFamily="50" charset="-128"/>
              </a:rPr>
              <a:t>NORPAC Overview</a:t>
            </a:r>
            <a:endParaRPr lang="ja-JP" altLang="en-US" sz="3800" smtClean="0">
              <a:ea typeface="MS UI Gothic" pitchFamily="50" charset="-128"/>
            </a:endParaRPr>
          </a:p>
        </p:txBody>
      </p:sp>
      <p:pic>
        <p:nvPicPr>
          <p:cNvPr id="28675" name="Picture 4" descr="np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00575"/>
            <a:ext cx="6936344" cy="54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3797" y="1661161"/>
            <a:ext cx="1625203" cy="755227"/>
          </a:xfrm>
          <a:prstGeom prst="rect">
            <a:avLst/>
          </a:prstGeom>
          <a:solidFill>
            <a:srgbClr val="FFFFFF">
              <a:alpha val="10000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 smtClean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kumimoji="1" lang="en-US" altLang="ja-JP" sz="2100" b="1" dirty="0" smtClean="0">
                <a:solidFill>
                  <a:srgbClr val="FF0000"/>
                </a:solidFill>
                <a:latin typeface="Arial" pitchFamily="34" charset="0"/>
              </a:rPr>
              <a:t>olumbia River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48916" y="5347547"/>
            <a:ext cx="1023461" cy="42672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kumimoji="1" lang="en-US" altLang="ja-JP" sz="2100" b="1" dirty="0">
                <a:solidFill>
                  <a:srgbClr val="FF0000"/>
                </a:solidFill>
                <a:latin typeface="Arial" pitchFamily="34" charset="0"/>
              </a:rPr>
              <a:t>IP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49254" y="5867400"/>
            <a:ext cx="1703546" cy="42672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P</a:t>
            </a:r>
            <a:r>
              <a:rPr kumimoji="1" lang="en-US" altLang="ja-JP" sz="2100" b="1" dirty="0">
                <a:solidFill>
                  <a:srgbClr val="FF0000"/>
                </a:solidFill>
                <a:latin typeface="Arial" pitchFamily="34" charset="0"/>
              </a:rPr>
              <a:t>ulper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30279" y="5039360"/>
            <a:ext cx="1400175" cy="428414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kumimoji="1" lang="en-US" altLang="ja-JP" sz="2100" b="1" dirty="0" err="1">
                <a:solidFill>
                  <a:srgbClr val="FF0000"/>
                </a:solidFill>
                <a:latin typeface="Arial" pitchFamily="34" charset="0"/>
              </a:rPr>
              <a:t>ilos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12069" y="4041987"/>
            <a:ext cx="1040130" cy="42672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rgbClr val="FFFFFF">
                <a:alpha val="50195"/>
              </a:srgbClr>
            </a:solidFill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kumimoji="1" lang="en-US" altLang="ja-JP" sz="2100" b="1" dirty="0">
                <a:solidFill>
                  <a:srgbClr val="FF0000"/>
                </a:solidFill>
                <a:latin typeface="Arial" pitchFamily="34" charset="0"/>
              </a:rPr>
              <a:t>MP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95525" y="3351107"/>
            <a:ext cx="1591865" cy="42672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#</a:t>
            </a:r>
            <a:r>
              <a:rPr kumimoji="1" lang="en-US" altLang="ja-JP" sz="2100" b="1" dirty="0">
                <a:solidFill>
                  <a:srgbClr val="FF0000"/>
                </a:solidFill>
                <a:latin typeface="Arial" pitchFamily="34" charset="0"/>
              </a:rPr>
              <a:t>1&amp;2PM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34187" y="3466254"/>
            <a:ext cx="1141810" cy="4284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#</a:t>
            </a:r>
            <a:r>
              <a:rPr kumimoji="1" lang="en-US" altLang="ja-JP" sz="2100" b="1" dirty="0">
                <a:solidFill>
                  <a:srgbClr val="FF0000"/>
                </a:solidFill>
                <a:latin typeface="Arial" pitchFamily="34" charset="0"/>
              </a:rPr>
              <a:t>3PM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875610" y="4426373"/>
            <a:ext cx="1221819" cy="42672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kumimoji="1" lang="en-US" altLang="ja-JP" sz="2100" b="1" dirty="0" err="1">
                <a:solidFill>
                  <a:srgbClr val="FF0000"/>
                </a:solidFill>
                <a:latin typeface="Arial" pitchFamily="34" charset="0"/>
              </a:rPr>
              <a:t>ffice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05676" y="2206263"/>
            <a:ext cx="2031920" cy="1067102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W</a:t>
            </a:r>
            <a:r>
              <a:rPr kumimoji="1" lang="en-US" altLang="ja-JP" sz="2100" b="1" dirty="0" err="1">
                <a:solidFill>
                  <a:srgbClr val="FF0000"/>
                </a:solidFill>
                <a:latin typeface="Arial" pitchFamily="34" charset="0"/>
              </a:rPr>
              <a:t>arehouse</a:t>
            </a:r>
            <a:endParaRPr kumimoji="1" lang="en-US" altLang="ja-JP" sz="21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kumimoji="1" lang="en-US" altLang="ja-JP" sz="2100" b="1" dirty="0">
                <a:solidFill>
                  <a:srgbClr val="FF0000"/>
                </a:solidFill>
                <a:latin typeface="Arial" pitchFamily="34" charset="0"/>
              </a:rPr>
              <a:t>hipping</a:t>
            </a:r>
            <a:endParaRPr kumimoji="1" lang="ja-JP" altLang="ja-JP" sz="2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7620000" y="5791200"/>
            <a:ext cx="548401" cy="247227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none" w="sm" len="sm"/>
            <a:tailEnd type="triangle" w="med" len="lg"/>
          </a:ln>
        </p:spPr>
        <p:txBody>
          <a:bodyPr wrap="none" lIns="96661" tIns="48331" rIns="96661" bIns="48331" anchor="ctr"/>
          <a:lstStyle/>
          <a:p>
            <a:pPr algn="l" eaLnBrk="1" hangingPunct="1">
              <a:spcBef>
                <a:spcPct val="0"/>
              </a:spcBef>
            </a:pPr>
            <a:endParaRPr kumimoji="1" lang="ja-JP" altLang="en-US" sz="19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6842523" y="5334000"/>
            <a:ext cx="1475184" cy="426720"/>
          </a:xfrm>
          <a:prstGeom prst="rect">
            <a:avLst/>
          </a:prstGeom>
          <a:noFill/>
          <a:ln w="9525">
            <a:noFill/>
            <a:prstDash val="sysDot"/>
            <a:miter lim="800000"/>
            <a:headEnd type="none" w="sm" len="sm"/>
            <a:tailEnd type="none" w="med" len="lg"/>
          </a:ln>
        </p:spPr>
        <p:txBody>
          <a:bodyPr lIns="96661" tIns="48331" rIns="96661" bIns="48331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kumimoji="1" lang="ja-JP" altLang="en-US" sz="2100" b="1" smtClean="0">
                <a:solidFill>
                  <a:srgbClr val="CCECFF"/>
                </a:solidFill>
                <a:latin typeface="Arial" pitchFamily="34" charset="0"/>
              </a:rPr>
              <a:t>N</a:t>
            </a:r>
            <a:r>
              <a:rPr kumimoji="1" lang="en-US" altLang="ja-JP" sz="2100" b="1" dirty="0" err="1" smtClean="0">
                <a:solidFill>
                  <a:srgbClr val="CCECFF"/>
                </a:solidFill>
                <a:latin typeface="Arial" pitchFamily="34" charset="0"/>
              </a:rPr>
              <a:t>orth</a:t>
            </a:r>
            <a:endParaRPr kumimoji="1" lang="ja-JP" altLang="ja-JP" sz="2100" b="1">
              <a:solidFill>
                <a:srgbClr val="CCECFF"/>
              </a:solidFill>
              <a:latin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990600" cy="457200"/>
          </a:xfrm>
        </p:spPr>
        <p:txBody>
          <a:bodyPr/>
          <a:lstStyle/>
          <a:p>
            <a:pPr>
              <a:defRPr/>
            </a:pPr>
            <a:fld id="{2A0C869B-A72B-423A-B36D-DC92FD1B8F2E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0350" y="2844800"/>
            <a:ext cx="1360170" cy="436160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ja-JP" altLang="en-US" sz="1100" smtClean="0"/>
              <a:t>インタースージスクリーン</a:t>
            </a:r>
            <a:endParaRPr lang="en-US" sz="1100" dirty="0"/>
          </a:p>
        </p:txBody>
      </p:sp>
      <p:sp>
        <p:nvSpPr>
          <p:cNvPr id="17" name="Footer Placeholder 3"/>
          <p:cNvSpPr txBox="1">
            <a:spLocks/>
          </p:cNvSpPr>
          <p:nvPr/>
        </p:nvSpPr>
        <p:spPr bwMode="auto">
          <a:xfrm>
            <a:off x="0" y="6781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UW Chem. Engr. Leadership Series 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3505200" cy="52578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Picture 10" descr="A:\PE00736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1" y="1828800"/>
            <a:ext cx="1265994" cy="1393907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124950" y="6228080"/>
            <a:ext cx="476250" cy="32512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5BB43D8-F223-41F0-A0F8-F9EBBAC1ED2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5029200" cy="5334000"/>
          </a:xfrm>
          <a:noFill/>
        </p:spPr>
        <p:txBody>
          <a:bodyPr/>
          <a:lstStyle/>
          <a:p>
            <a:pPr marL="666693" indent="-443031">
              <a:lnSpc>
                <a:spcPct val="60000"/>
              </a:lnSpc>
            </a:pPr>
            <a:r>
              <a:rPr lang="en-US" sz="2400" dirty="0" smtClean="0"/>
              <a:t>20%  Japan</a:t>
            </a:r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Yomiuri Shimbun	</a:t>
            </a:r>
            <a:r>
              <a:rPr lang="ja-JP" altLang="en-US" sz="1800" smtClean="0">
                <a:ea typeface="ＭＳ Ｐゴシック" charset="-128"/>
              </a:rPr>
              <a:t>　</a:t>
            </a:r>
            <a:r>
              <a:rPr lang="en-US" altLang="ja-JP" sz="1800" dirty="0" smtClean="0">
                <a:ea typeface="ＭＳ Ｐゴシック" charset="-128"/>
              </a:rPr>
              <a:t>	</a:t>
            </a:r>
            <a:endParaRPr lang="en-US" sz="1800" dirty="0" smtClean="0"/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Asahi Shimbun	</a:t>
            </a:r>
            <a:r>
              <a:rPr lang="ja-JP" altLang="en-US" sz="1800" smtClean="0">
                <a:ea typeface="ＭＳ Ｐゴシック" charset="-128"/>
              </a:rPr>
              <a:t>　</a:t>
            </a:r>
            <a:r>
              <a:rPr lang="en-US" altLang="ja-JP" sz="1800" dirty="0" smtClean="0">
                <a:ea typeface="ＭＳ Ｐゴシック" charset="-128"/>
              </a:rPr>
              <a:t>	</a:t>
            </a:r>
            <a:endParaRPr lang="en-US" sz="1800" dirty="0" smtClean="0"/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Magazine Publishers</a:t>
            </a:r>
            <a:r>
              <a:rPr lang="ja-JP" altLang="en-US" sz="1800" smtClean="0">
                <a:ea typeface="ＭＳ Ｐゴシック" charset="-128"/>
              </a:rPr>
              <a:t>　</a:t>
            </a:r>
            <a:r>
              <a:rPr lang="en-US" altLang="ja-JP" sz="1800" dirty="0" smtClean="0">
                <a:ea typeface="ＭＳ Ｐゴシック" charset="-128"/>
              </a:rPr>
              <a:t>	</a:t>
            </a:r>
            <a:endParaRPr lang="en-US" sz="1800" dirty="0" smtClean="0"/>
          </a:p>
          <a:p>
            <a:pPr marL="1651767" lvl="2" indent="-402755">
              <a:lnSpc>
                <a:spcPct val="65000"/>
              </a:lnSpc>
              <a:buNone/>
            </a:pPr>
            <a:r>
              <a:rPr lang="en-US" sz="1800" dirty="0" smtClean="0"/>
              <a:t>		</a:t>
            </a:r>
            <a:r>
              <a:rPr lang="en-US" sz="1600" dirty="0" smtClean="0"/>
              <a:t>-  Kodansha	</a:t>
            </a:r>
            <a:r>
              <a:rPr lang="ja-JP" altLang="en-US" sz="1600" smtClean="0">
                <a:ea typeface="ＭＳ Ｐゴシック" charset="-128"/>
              </a:rPr>
              <a:t>　　</a:t>
            </a:r>
            <a:r>
              <a:rPr lang="en-US" altLang="ja-JP" sz="1600" dirty="0" smtClean="0">
                <a:ea typeface="ＭＳ Ｐゴシック" charset="-128"/>
              </a:rPr>
              <a:t>	</a:t>
            </a:r>
            <a:endParaRPr lang="en-US" sz="1600" dirty="0" smtClean="0"/>
          </a:p>
          <a:p>
            <a:pPr marL="1651767" lvl="2" indent="-402755">
              <a:lnSpc>
                <a:spcPct val="65000"/>
              </a:lnSpc>
              <a:buNone/>
            </a:pPr>
            <a:r>
              <a:rPr lang="en-US" sz="1600" dirty="0" smtClean="0"/>
              <a:t>		-  Shueisha	</a:t>
            </a:r>
            <a:r>
              <a:rPr lang="ja-JP" altLang="en-US" sz="1600" smtClean="0">
                <a:ea typeface="ＭＳ Ｐゴシック" charset="-128"/>
              </a:rPr>
              <a:t>　　</a:t>
            </a:r>
            <a:r>
              <a:rPr lang="en-US" altLang="ja-JP" sz="1600" dirty="0" smtClean="0">
                <a:ea typeface="ＭＳ Ｐゴシック" charset="-128"/>
              </a:rPr>
              <a:t>	</a:t>
            </a:r>
            <a:endParaRPr lang="en-US" sz="1600" dirty="0" smtClean="0"/>
          </a:p>
          <a:p>
            <a:pPr marL="1651767" lvl="2" indent="-402755">
              <a:lnSpc>
                <a:spcPct val="65000"/>
              </a:lnSpc>
              <a:buNone/>
            </a:pPr>
            <a:r>
              <a:rPr lang="en-US" sz="1600" dirty="0" smtClean="0"/>
              <a:t>		-  Shogakukan</a:t>
            </a:r>
          </a:p>
          <a:p>
            <a:pPr marL="1651767" lvl="2" indent="-402755">
              <a:lnSpc>
                <a:spcPct val="65000"/>
              </a:lnSpc>
              <a:buNone/>
            </a:pPr>
            <a:r>
              <a:rPr lang="en-US" sz="1600" dirty="0" smtClean="0"/>
              <a:t>	</a:t>
            </a:r>
            <a:r>
              <a:rPr lang="ja-JP" altLang="en-US" sz="1600" smtClean="0">
                <a:ea typeface="ＭＳ Ｐゴシック" charset="-128"/>
              </a:rPr>
              <a:t>　　</a:t>
            </a:r>
            <a:r>
              <a:rPr lang="en-US" altLang="ja-JP" sz="1600" dirty="0" smtClean="0">
                <a:ea typeface="ＭＳ Ｐゴシック" charset="-128"/>
              </a:rPr>
              <a:t>	</a:t>
            </a:r>
            <a:endParaRPr lang="en-US" sz="1600" dirty="0" smtClean="0"/>
          </a:p>
          <a:p>
            <a:pPr marL="666693" indent="-443031"/>
            <a:r>
              <a:rPr lang="en-US" sz="2400" dirty="0" smtClean="0"/>
              <a:t>6% Non-Japan Asia </a:t>
            </a:r>
          </a:p>
          <a:p>
            <a:pPr marL="666693" indent="-443031"/>
            <a:endParaRPr lang="en-US" sz="2400" dirty="0" smtClean="0"/>
          </a:p>
          <a:p>
            <a:pPr marL="666693" indent="-443031"/>
            <a:r>
              <a:rPr lang="en-US" sz="2400" dirty="0" smtClean="0"/>
              <a:t>75% US </a:t>
            </a:r>
            <a:r>
              <a:rPr lang="ja-JP" altLang="en-US" sz="2400" smtClean="0">
                <a:ea typeface="ＭＳ Ｐゴシック" charset="-128"/>
              </a:rPr>
              <a:t>　</a:t>
            </a:r>
            <a:endParaRPr lang="en-US" sz="2400" dirty="0" smtClean="0"/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Gannett			</a:t>
            </a:r>
            <a:endParaRPr lang="en-US" altLang="ja-JP" sz="1800" dirty="0" smtClean="0">
              <a:ea typeface="ＭＳ Ｐゴシック" charset="-128"/>
            </a:endParaRPr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Dow Jones			</a:t>
            </a:r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Media News		</a:t>
            </a:r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Seattle Times		</a:t>
            </a:r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Book publishers		</a:t>
            </a:r>
          </a:p>
          <a:p>
            <a:pPr marL="1651767" lvl="2" indent="-402755">
              <a:lnSpc>
                <a:spcPct val="65000"/>
              </a:lnSpc>
            </a:pPr>
            <a:r>
              <a:rPr lang="en-US" sz="1800" dirty="0" smtClean="0"/>
              <a:t>Commercial printers</a:t>
            </a:r>
          </a:p>
          <a:p>
            <a:pPr marL="666693" indent="-443031">
              <a:lnSpc>
                <a:spcPct val="60000"/>
              </a:lnSpc>
              <a:buNone/>
            </a:pPr>
            <a:r>
              <a:rPr lang="ja-JP" altLang="en-US" sz="2400" smtClean="0">
                <a:ea typeface="ＭＳ Ｐゴシック" charset="-128"/>
              </a:rPr>
              <a:t>　</a:t>
            </a:r>
            <a:endParaRPr lang="en-US" sz="2400" dirty="0" smtClean="0"/>
          </a:p>
        </p:txBody>
      </p:sp>
      <p:pic>
        <p:nvPicPr>
          <p:cNvPr id="6149" name="Picture 4" descr="norpac~1- clear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8919"/>
            <a:ext cx="1350169" cy="6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81200" y="228600"/>
            <a:ext cx="5036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3857" indent="-563857">
              <a:buNone/>
            </a:pPr>
            <a:r>
              <a:rPr lang="en-US" b="1" dirty="0" smtClean="0"/>
              <a:t>Our Customers (2011 Estimate)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Peers -  Mill Leadership Team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69342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12</a:t>
            </a:fld>
            <a:endParaRPr lang="en-US" altLang="ja-JP" sz="14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248400" y="15240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Our People</a:t>
            </a:r>
            <a:r>
              <a:rPr kumimoji="0" lang="ja-JP" alt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charset="-128"/>
                <a:cs typeface="+mn-cs"/>
              </a:rPr>
              <a:t>　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60000"/>
              </a:lnSpc>
              <a:spcBef>
                <a:spcPct val="130000"/>
              </a:spcBef>
              <a:spcAft>
                <a:spcPct val="0"/>
              </a:spcAft>
              <a:buClrTx/>
              <a:buSzPct val="65000"/>
              <a:buFont typeface="Monotype Sort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399 Employees</a:t>
            </a:r>
          </a:p>
          <a:p>
            <a:pPr marL="342900" marR="0" lvl="0" indent="-342900" algn="l" defTabSz="914400" rtl="0" eaLnBrk="0" fontAlgn="base" latinLnBrk="0" hangingPunct="0">
              <a:lnSpc>
                <a:spcPct val="60000"/>
              </a:lnSpc>
              <a:spcBef>
                <a:spcPct val="130000"/>
              </a:spcBef>
              <a:spcAft>
                <a:spcPct val="0"/>
              </a:spcAft>
              <a:buClrTx/>
              <a:buSzPct val="65000"/>
              <a:buFont typeface="Monotype Sort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Non-union workforce</a:t>
            </a:r>
            <a:r>
              <a:rPr kumimoji="0" lang="ja-JP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charset="-128"/>
                <a:cs typeface="+mn-cs"/>
              </a:rPr>
              <a:t>　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60000"/>
              </a:lnSpc>
              <a:spcBef>
                <a:spcPct val="130000"/>
              </a:spcBef>
              <a:spcAft>
                <a:spcPct val="0"/>
              </a:spcAft>
              <a:buClrTx/>
              <a:buSzPct val="65000"/>
              <a:buFont typeface="Monotype Sort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 hour, 365 day operation</a:t>
            </a:r>
            <a:r>
              <a:rPr kumimoji="0" lang="ja-JP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charset="-128"/>
                <a:cs typeface="+mn-cs"/>
              </a:rPr>
              <a:t>　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 - Papermill Department  (83 employees)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" y="1295400"/>
          <a:ext cx="9448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13</a:t>
            </a:fld>
            <a:endParaRPr lang="en-US" altLang="ja-JP" sz="1400"/>
          </a:p>
        </p:txBody>
      </p:sp>
      <p:sp>
        <p:nvSpPr>
          <p:cNvPr id="7" name="5-Point Star 6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48750" y="6324600"/>
            <a:ext cx="552450" cy="24892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D982948C-8545-4350-ACE8-0BE78CA8EBF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870" y="1143000"/>
            <a:ext cx="8126730" cy="5207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/>
              <a:t>Our Facilities:</a:t>
            </a:r>
            <a:endParaRPr lang="en-US" sz="2400" dirty="0" smtClean="0"/>
          </a:p>
          <a:p>
            <a:pPr>
              <a:spcBef>
                <a:spcPct val="30000"/>
              </a:spcBef>
            </a:pPr>
            <a:r>
              <a:rPr lang="en-US" sz="2400" dirty="0" smtClean="0"/>
              <a:t>3 Paper Machines:</a:t>
            </a:r>
          </a:p>
          <a:p>
            <a:pPr marL="906199" lvl="2" indent="0">
              <a:spcBef>
                <a:spcPct val="15000"/>
              </a:spcBef>
              <a:buNone/>
            </a:pPr>
            <a:r>
              <a:rPr lang="en-US" sz="2000" dirty="0" smtClean="0"/>
              <a:t>				</a:t>
            </a:r>
            <a:r>
              <a:rPr lang="en-US" sz="2000" u="sng" dirty="0" smtClean="0"/>
              <a:t>TRIM</a:t>
            </a:r>
            <a:r>
              <a:rPr lang="en-US" sz="2000" dirty="0" smtClean="0"/>
              <a:t>		</a:t>
            </a:r>
            <a:r>
              <a:rPr lang="en-US" sz="2000" u="sng" dirty="0" smtClean="0"/>
              <a:t>SPEED</a:t>
            </a:r>
            <a:endParaRPr lang="en-US" sz="2000" dirty="0" smtClean="0"/>
          </a:p>
          <a:p>
            <a:pPr marL="906199" lvl="2" indent="0">
              <a:spcBef>
                <a:spcPct val="15000"/>
              </a:spcBef>
              <a:buNone/>
            </a:pPr>
            <a:r>
              <a:rPr lang="en-US" sz="2000" dirty="0" smtClean="0"/>
              <a:t>#1 PM:  1979 		 356” 		4425 FPM	</a:t>
            </a:r>
          </a:p>
          <a:p>
            <a:pPr marL="906199" lvl="2" indent="0">
              <a:spcBef>
                <a:spcPct val="50000"/>
              </a:spcBef>
              <a:buNone/>
            </a:pPr>
            <a:r>
              <a:rPr lang="en-US" sz="2000" dirty="0" smtClean="0"/>
              <a:t>#2 PM:  1981		356”		4200 FPM	</a:t>
            </a:r>
          </a:p>
          <a:p>
            <a:pPr marL="906199" lvl="2" indent="0">
              <a:spcBef>
                <a:spcPct val="50000"/>
              </a:spcBef>
              <a:buNone/>
            </a:pPr>
            <a:r>
              <a:rPr lang="en-US" sz="2000" dirty="0" smtClean="0"/>
              <a:t>#3 PM: </a:t>
            </a:r>
            <a:r>
              <a:rPr lang="ja-JP" altLang="en-US" sz="2000" smtClean="0"/>
              <a:t> </a:t>
            </a:r>
            <a:r>
              <a:rPr lang="en-US" sz="2000" dirty="0" smtClean="0"/>
              <a:t>1991		330”		4700 FPM</a:t>
            </a:r>
            <a:br>
              <a:rPr lang="en-US" sz="2000" dirty="0" smtClean="0"/>
            </a:br>
            <a:r>
              <a:rPr lang="en-US" sz="2000" dirty="0" smtClean="0"/>
              <a:t>					(approximately 50 MPH)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sz="2400" dirty="0" smtClean="0"/>
              <a:t>Pulp Supply:</a:t>
            </a:r>
            <a:r>
              <a:rPr lang="ja-JP" altLang="en-US" sz="2400" dirty="0" smtClean="0"/>
              <a:t>　</a:t>
            </a:r>
            <a:endParaRPr lang="en-US" sz="2400" dirty="0" smtClean="0"/>
          </a:p>
          <a:p>
            <a:pPr lvl="2"/>
            <a:r>
              <a:rPr lang="en-US" sz="2000" dirty="0" smtClean="0"/>
              <a:t>TMP Mill 		1979 		1600 tpd</a:t>
            </a:r>
          </a:p>
          <a:p>
            <a:pPr lvl="2"/>
            <a:r>
              <a:rPr lang="en-US" sz="2000" dirty="0" smtClean="0"/>
              <a:t>Deink Mill		1991 		  560 tpd </a:t>
            </a:r>
          </a:p>
          <a:p>
            <a:pPr lvl="2"/>
            <a:r>
              <a:rPr lang="en-US" sz="2000" dirty="0" smtClean="0"/>
              <a:t>Kraft (Weyerhaeuser Longview)     		  125 tpd</a:t>
            </a:r>
          </a:p>
          <a:p>
            <a:pPr marL="163249" indent="0">
              <a:spcBef>
                <a:spcPct val="50000"/>
              </a:spcBef>
              <a:buNone/>
            </a:pPr>
            <a:endParaRPr lang="en-US" sz="2200" dirty="0" smtClean="0"/>
          </a:p>
        </p:txBody>
      </p:sp>
      <p:pic>
        <p:nvPicPr>
          <p:cNvPr id="8197" name="Picture 4" descr="norpac~1- clear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2719"/>
            <a:ext cx="1350169" cy="6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96350" y="6248400"/>
            <a:ext cx="704850" cy="32512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755D432B-4301-4170-9FF0-462CA761B897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9220" name="Picture 4" descr="#1&amp;2 PM's From WE 8-3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09617"/>
            <a:ext cx="8001000" cy="53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norpac~1- clear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72719"/>
            <a:ext cx="1350169" cy="6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20890" y="1381760"/>
            <a:ext cx="1280160" cy="1390268"/>
          </a:xfrm>
          <a:prstGeom prst="rect">
            <a:avLst/>
          </a:prstGeom>
          <a:noFill/>
          <a:ln>
            <a:noFill/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１</a:t>
            </a:r>
            <a:r>
              <a:rPr lang="ja-JP" altLang="en-US" smtClean="0">
                <a:solidFill>
                  <a:schemeClr val="tx1"/>
                </a:solidFill>
              </a:rPr>
              <a:t>号マシン</a:t>
            </a:r>
            <a:r>
              <a:rPr lang="en-US" altLang="ja-JP" dirty="0" smtClean="0"/>
              <a:t> </a:t>
            </a:r>
            <a:r>
              <a:rPr lang="ja-JP" altLang="en-US" smtClean="0"/>
              <a:t>１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72550" y="6248400"/>
            <a:ext cx="628650" cy="32512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8D83AE52-A36E-4F8C-BF3F-C0C38454D42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6225"/>
            <a:ext cx="5638800" cy="873125"/>
          </a:xfrm>
        </p:spPr>
        <p:txBody>
          <a:bodyPr/>
          <a:lstStyle/>
          <a:p>
            <a:r>
              <a:rPr lang="en-US" dirty="0" smtClean="0"/>
              <a:t>NORPAC - Facilities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90" y="1219200"/>
            <a:ext cx="8652510" cy="99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Truck, rail, deep-water port shipping facilities all on plant site</a:t>
            </a:r>
            <a:r>
              <a:rPr lang="ja-JP" altLang="en-US" smtClean="0">
                <a:ea typeface="ＭＳ Ｐゴシック" charset="-128"/>
              </a:rPr>
              <a:t>　　　　　　　　　　　　　　　　                  </a:t>
            </a:r>
            <a:endParaRPr lang="en-US" dirty="0" smtClean="0"/>
          </a:p>
        </p:txBody>
      </p:sp>
      <p:pic>
        <p:nvPicPr>
          <p:cNvPr id="12293" name="Picture 4" descr="norpac~1- clear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719"/>
            <a:ext cx="1350169" cy="6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0000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7886700" cy="45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96350" y="6248400"/>
            <a:ext cx="781050" cy="17272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D134417-085A-489C-BAE7-867A2FD02BE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NORPAC</a:t>
            </a:r>
          </a:p>
        </p:txBody>
      </p:sp>
      <p:pic>
        <p:nvPicPr>
          <p:cNvPr id="14340" name="Picture 4" descr="norpac~1- clear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990" y="81280"/>
            <a:ext cx="1350169" cy="6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can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150" y="1056640"/>
            <a:ext cx="6955929" cy="549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152400"/>
            <a:ext cx="8540750" cy="873125"/>
          </a:xfrm>
        </p:spPr>
        <p:txBody>
          <a:bodyPr/>
          <a:lstStyle/>
          <a:p>
            <a:r>
              <a:rPr lang="en-US" dirty="0" smtClean="0"/>
              <a:t>Professional Experience &amp; Education - Weyerhaeuser (27 years)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9750" cy="4389438"/>
          </a:xfrm>
        </p:spPr>
        <p:txBody>
          <a:bodyPr/>
          <a:lstStyle/>
          <a:p>
            <a:r>
              <a:rPr lang="en-US" sz="1800" dirty="0" smtClean="0"/>
              <a:t>Technical Intern, Kraft Pulp – Everett, WA			(1984)</a:t>
            </a:r>
          </a:p>
          <a:p>
            <a:r>
              <a:rPr lang="en-US" sz="1800" dirty="0" smtClean="0"/>
              <a:t>BS Chem. Engr. – University of Washington			(1981 - 1985)</a:t>
            </a:r>
          </a:p>
          <a:p>
            <a:r>
              <a:rPr lang="en-US" sz="1800" dirty="0" smtClean="0"/>
              <a:t>Production Supervisor, Pulp – Rothschild, WI			(1985-1986)</a:t>
            </a:r>
          </a:p>
          <a:p>
            <a:r>
              <a:rPr lang="en-US" sz="1800" dirty="0" smtClean="0"/>
              <a:t>Production Supervisor, Fine Paper – Rothschild, WI		(1986-1987)</a:t>
            </a:r>
          </a:p>
          <a:p>
            <a:r>
              <a:rPr lang="en-US" sz="1800" dirty="0" smtClean="0"/>
              <a:t>Production Supervisor (Start Up), Fine Paper – PA, SK		(1987-1990)</a:t>
            </a:r>
          </a:p>
          <a:p>
            <a:r>
              <a:rPr lang="en-US" sz="1800" dirty="0" smtClean="0"/>
              <a:t>Assistant </a:t>
            </a:r>
            <a:r>
              <a:rPr lang="en-US" sz="1800" dirty="0" smtClean="0"/>
              <a:t>Production </a:t>
            </a:r>
            <a:r>
              <a:rPr lang="en-US" sz="1800" dirty="0" smtClean="0"/>
              <a:t>Manager, Fine Paper – Prince Albert, SK	(1990-1991)</a:t>
            </a:r>
          </a:p>
          <a:p>
            <a:r>
              <a:rPr lang="en-US" sz="1800" dirty="0" smtClean="0"/>
              <a:t>Start Up Team - #3PM, NORPAC – Longview, WA		(1991-1992)</a:t>
            </a:r>
          </a:p>
          <a:p>
            <a:r>
              <a:rPr lang="en-US" sz="1800" dirty="0" smtClean="0"/>
              <a:t>Development Manager, NORPAC – Longview, WA		(1992-1997)</a:t>
            </a:r>
          </a:p>
          <a:p>
            <a:r>
              <a:rPr lang="en-US" sz="1800" dirty="0" smtClean="0"/>
              <a:t>Quality Manager, NORPAC – Longview, WA			(1997-2005)</a:t>
            </a:r>
          </a:p>
          <a:p>
            <a:r>
              <a:rPr lang="en-US" sz="1800" dirty="0" smtClean="0"/>
              <a:t>MBA – University of Washington				(2001-2003)</a:t>
            </a:r>
          </a:p>
          <a:p>
            <a:r>
              <a:rPr lang="en-US" sz="1800" dirty="0" smtClean="0"/>
              <a:t>Production Manager –  NORPAC 				(2005 - 2007)</a:t>
            </a:r>
          </a:p>
          <a:p>
            <a:r>
              <a:rPr lang="en-US" sz="1800" dirty="0" smtClean="0"/>
              <a:t>NORPAC Paper-machine Manager – Longview, WA		(2007 – 2011)</a:t>
            </a:r>
          </a:p>
          <a:p>
            <a:pPr lvl="0"/>
            <a:r>
              <a:rPr lang="en-US" sz="1800" dirty="0" smtClean="0"/>
              <a:t>NORPAC Pulp mill Manager – Longview, WA 			2012 -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18</a:t>
            </a:fld>
            <a:endParaRPr lang="en-US" altLang="ja-JP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7" name="5-Point Star 6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791200" cy="873125"/>
          </a:xfrm>
        </p:spPr>
        <p:txBody>
          <a:bodyPr/>
          <a:lstStyle/>
          <a:p>
            <a:r>
              <a:rPr lang="en-US" dirty="0" smtClean="0"/>
              <a:t>Skill Development Time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19</a:t>
            </a:fld>
            <a:endParaRPr lang="en-US" altLang="ja-JP" sz="1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59" y="733425"/>
            <a:ext cx="8341641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9350" cy="873125"/>
          </a:xfrm>
        </p:spPr>
        <p:txBody>
          <a:bodyPr/>
          <a:lstStyle/>
          <a:p>
            <a:r>
              <a:rPr lang="en-US" sz="2800" dirty="0" smtClean="0"/>
              <a:t>Chemical Engineering – Past, Present and Future Perspective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6635750" cy="4389438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AGENDA</a:t>
            </a:r>
          </a:p>
          <a:p>
            <a:r>
              <a:rPr lang="en-US" dirty="0" smtClean="0"/>
              <a:t>Why do I love my job</a:t>
            </a:r>
            <a:r>
              <a:rPr lang="en-US" dirty="0" smtClean="0"/>
              <a:t>? 			(3-5)</a:t>
            </a:r>
            <a:endParaRPr lang="en-US" dirty="0" smtClean="0"/>
          </a:p>
          <a:p>
            <a:r>
              <a:rPr lang="en-US" dirty="0" smtClean="0"/>
              <a:t>Leadership </a:t>
            </a:r>
            <a:r>
              <a:rPr lang="en-US" dirty="0" smtClean="0"/>
              <a:t>Philosophy 			(6)</a:t>
            </a:r>
            <a:endParaRPr lang="en-US" dirty="0" smtClean="0"/>
          </a:p>
          <a:p>
            <a:r>
              <a:rPr lang="en-US" dirty="0" smtClean="0"/>
              <a:t>Who is Weyerhaeuser Company</a:t>
            </a:r>
            <a:r>
              <a:rPr lang="en-US" dirty="0" smtClean="0"/>
              <a:t>? 	(7)</a:t>
            </a:r>
            <a:endParaRPr lang="en-US" dirty="0" smtClean="0"/>
          </a:p>
          <a:p>
            <a:r>
              <a:rPr lang="en-US" dirty="0" smtClean="0"/>
              <a:t>What do we do at work</a:t>
            </a:r>
            <a:r>
              <a:rPr lang="en-US" dirty="0" smtClean="0"/>
              <a:t>? 			(8-17)</a:t>
            </a:r>
            <a:endParaRPr lang="en-US" dirty="0" smtClean="0"/>
          </a:p>
          <a:p>
            <a:r>
              <a:rPr lang="en-US" dirty="0" smtClean="0"/>
              <a:t>Professional </a:t>
            </a:r>
            <a:r>
              <a:rPr lang="en-US" dirty="0" smtClean="0"/>
              <a:t>Experience 			(18-19)</a:t>
            </a:r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 smtClean="0"/>
              <a:t>Learning 				(20-21)</a:t>
            </a:r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 smtClean="0"/>
              <a:t>Decisions 				(22)</a:t>
            </a:r>
            <a:endParaRPr lang="en-US" dirty="0" smtClean="0"/>
          </a:p>
          <a:p>
            <a:r>
              <a:rPr lang="en-US" dirty="0" smtClean="0"/>
              <a:t>Future Chemical </a:t>
            </a:r>
            <a:r>
              <a:rPr lang="en-US" dirty="0" smtClean="0"/>
              <a:t>Engineers 		(23-28)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</a:t>
            </a:fld>
            <a:endParaRPr lang="en-US" altLang="ja-JP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Career Learning Looking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543800" cy="4800600"/>
          </a:xfrm>
        </p:spPr>
        <p:txBody>
          <a:bodyPr/>
          <a:lstStyle/>
          <a:p>
            <a:r>
              <a:rPr lang="en-US" dirty="0" smtClean="0"/>
              <a:t>Aspire to be great and develop the skills necessary</a:t>
            </a:r>
          </a:p>
          <a:p>
            <a:endParaRPr lang="en-US" dirty="0" smtClean="0"/>
          </a:p>
          <a:p>
            <a:r>
              <a:rPr lang="en-US" dirty="0" smtClean="0"/>
              <a:t>Have realistic career expectations and be patient, there are only so many promotions to go around</a:t>
            </a:r>
          </a:p>
          <a:p>
            <a:endParaRPr lang="en-US" dirty="0" smtClean="0"/>
          </a:p>
          <a:p>
            <a:r>
              <a:rPr lang="en-US" dirty="0" smtClean="0"/>
              <a:t>Develop and foster relationships</a:t>
            </a:r>
          </a:p>
          <a:p>
            <a:endParaRPr lang="en-US" dirty="0" smtClean="0"/>
          </a:p>
          <a:p>
            <a:r>
              <a:rPr lang="en-US" dirty="0" smtClean="0"/>
              <a:t>Maximize your opportunity to learn and grow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Develop a safety and ethics philosophy and stick to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20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Career Learning Looking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8001000" cy="4876800"/>
          </a:xfrm>
        </p:spPr>
        <p:txBody>
          <a:bodyPr/>
          <a:lstStyle/>
          <a:p>
            <a:r>
              <a:rPr lang="en-US" dirty="0" smtClean="0"/>
              <a:t>Stress is being accountable for things that are out of your control</a:t>
            </a:r>
          </a:p>
          <a:p>
            <a:endParaRPr lang="en-US" dirty="0" smtClean="0"/>
          </a:p>
          <a:p>
            <a:r>
              <a:rPr lang="en-US" dirty="0" smtClean="0"/>
              <a:t>Experience and knowledge will allow you to influence what you thought was out of your control</a:t>
            </a:r>
          </a:p>
          <a:p>
            <a:endParaRPr lang="en-US" dirty="0" smtClean="0"/>
          </a:p>
          <a:p>
            <a:r>
              <a:rPr lang="en-US" dirty="0" smtClean="0"/>
              <a:t>Develop a stress management plan with your support group, include exercise</a:t>
            </a:r>
          </a:p>
          <a:p>
            <a:endParaRPr lang="en-US" dirty="0" smtClean="0"/>
          </a:p>
          <a:p>
            <a:r>
              <a:rPr lang="en-US" dirty="0" smtClean="0"/>
              <a:t>Listen, learn and sleep before you act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21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245350" cy="4389438"/>
          </a:xfrm>
        </p:spPr>
        <p:txBody>
          <a:bodyPr/>
          <a:lstStyle/>
          <a:p>
            <a:r>
              <a:rPr lang="en-US" dirty="0" smtClean="0"/>
              <a:t>What type of leader do you want to be?</a:t>
            </a:r>
          </a:p>
          <a:p>
            <a:pPr lvl="1"/>
            <a:r>
              <a:rPr lang="en-US" dirty="0" smtClean="0"/>
              <a:t>Technical problem solver</a:t>
            </a:r>
          </a:p>
          <a:p>
            <a:pPr lvl="1"/>
            <a:r>
              <a:rPr lang="en-US" dirty="0" smtClean="0"/>
              <a:t>Leader of people</a:t>
            </a:r>
          </a:p>
          <a:p>
            <a:pPr lvl="1"/>
            <a:r>
              <a:rPr lang="en-US" dirty="0" smtClean="0"/>
              <a:t>Profit and Loss Responsibility</a:t>
            </a:r>
          </a:p>
          <a:p>
            <a:r>
              <a:rPr lang="en-US" dirty="0" smtClean="0"/>
              <a:t>Where do you want to live?</a:t>
            </a:r>
          </a:p>
          <a:p>
            <a:r>
              <a:rPr lang="en-US" dirty="0" smtClean="0"/>
              <a:t>Family / Geography / Career - Balance?</a:t>
            </a:r>
          </a:p>
          <a:p>
            <a:r>
              <a:rPr lang="en-US" dirty="0" smtClean="0"/>
              <a:t>Experience is not all created equal</a:t>
            </a:r>
          </a:p>
          <a:p>
            <a:pPr lvl="1"/>
            <a:r>
              <a:rPr lang="en-US" dirty="0" smtClean="0"/>
              <a:t>Five years experience in an ongoing operation verses one year on a start-up</a:t>
            </a:r>
          </a:p>
          <a:p>
            <a:pPr lvl="1"/>
            <a:r>
              <a:rPr lang="en-US" dirty="0" smtClean="0"/>
              <a:t>New technology</a:t>
            </a:r>
          </a:p>
          <a:p>
            <a:pPr lvl="1"/>
            <a:r>
              <a:rPr lang="en-US" dirty="0" smtClean="0"/>
              <a:t>Cross department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22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Chemical Engineering at Weyerhaeuser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5181600"/>
          </a:xfrm>
        </p:spPr>
        <p:txBody>
          <a:bodyPr/>
          <a:lstStyle/>
          <a:p>
            <a:r>
              <a:rPr lang="en-US" dirty="0" smtClean="0"/>
              <a:t>Develop your own “Safety Philosophy”</a:t>
            </a:r>
          </a:p>
          <a:p>
            <a:r>
              <a:rPr lang="en-US" dirty="0" smtClean="0"/>
              <a:t>Think with a “Global Perspective”</a:t>
            </a:r>
          </a:p>
          <a:p>
            <a:r>
              <a:rPr lang="en-US" dirty="0" smtClean="0"/>
              <a:t>Manufacturing support and development</a:t>
            </a:r>
          </a:p>
          <a:p>
            <a:r>
              <a:rPr lang="en-US" dirty="0" smtClean="0"/>
              <a:t>Selling Engineering ideas to non-technical world</a:t>
            </a:r>
          </a:p>
          <a:p>
            <a:r>
              <a:rPr lang="en-US" dirty="0" smtClean="0"/>
              <a:t>Technology is the engine of prosperity, stay current:</a:t>
            </a:r>
          </a:p>
          <a:p>
            <a:pPr lvl="1"/>
            <a:r>
              <a:rPr lang="en-US" dirty="0" smtClean="0"/>
              <a:t>New process conception and development</a:t>
            </a:r>
          </a:p>
          <a:p>
            <a:pPr lvl="1"/>
            <a:r>
              <a:rPr lang="en-US" dirty="0" smtClean="0"/>
              <a:t>Innovative / creative high return projects</a:t>
            </a:r>
          </a:p>
          <a:p>
            <a:r>
              <a:rPr lang="en-US" sz="2800" i="1" dirty="0" smtClean="0"/>
              <a:t>Ability and passion for business value - line of sight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23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1412875"/>
            <a:ext cx="5867400" cy="87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Emerging Global Middle Class </a:t>
            </a:r>
            <a:br>
              <a:rPr lang="en-US" dirty="0" smtClean="0"/>
            </a:br>
            <a:r>
              <a:rPr lang="en-US" dirty="0" smtClean="0"/>
              <a:t>Drive Convenience Products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2514600"/>
            <a:ext cx="5638800" cy="210343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400" dirty="0" smtClean="0"/>
              <a:t>4,300 diapers per sec in 2010</a:t>
            </a:r>
          </a:p>
          <a:p>
            <a:r>
              <a:rPr lang="en-US" sz="3400" dirty="0" smtClean="0"/>
              <a:t>15,000 by 2015</a:t>
            </a:r>
            <a:endParaRPr lang="en-US" sz="3400" dirty="0"/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631747" y="4248574"/>
            <a:ext cx="3857149" cy="25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6" tIns="48314" rIns="96626" bIns="48314"/>
          <a:lstStyle/>
          <a:p>
            <a:pPr marL="360802" indent="-360802"/>
            <a:endParaRPr lang="en-US" dirty="0"/>
          </a:p>
        </p:txBody>
      </p:sp>
      <p:pic>
        <p:nvPicPr>
          <p:cNvPr id="16389" name="Picture 50"/>
          <p:cNvPicPr>
            <a:picLocks noChangeAspect="1" noChangeArrowheads="1"/>
          </p:cNvPicPr>
          <p:nvPr/>
        </p:nvPicPr>
        <p:blipFill>
          <a:blip r:embed="rId3" cstate="print"/>
          <a:srcRect t="16572" b="3569"/>
          <a:stretch>
            <a:fillRect/>
          </a:stretch>
        </p:blipFill>
        <p:spPr bwMode="auto">
          <a:xfrm>
            <a:off x="5919516" y="4800600"/>
            <a:ext cx="3681684" cy="19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5" name="Picture 2" descr="http://www.weyerhaeuser.com/image/businesses/liquidpkg/LiquidPkgHome2.jpg"/>
          <p:cNvPicPr>
            <a:picLocks noChangeAspect="1" noChangeArrowheads="1"/>
          </p:cNvPicPr>
          <p:nvPr/>
        </p:nvPicPr>
        <p:blipFill>
          <a:blip r:embed="rId4" cstate="print"/>
          <a:srcRect l="47350" r="5241"/>
          <a:stretch>
            <a:fillRect/>
          </a:stretch>
        </p:blipFill>
        <p:spPr bwMode="auto">
          <a:xfrm>
            <a:off x="2057400" y="4800600"/>
            <a:ext cx="387186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Baby10"/>
          <p:cNvPicPr>
            <a:picLocks noChangeAspect="1" noChangeArrowheads="1"/>
          </p:cNvPicPr>
          <p:nvPr/>
        </p:nvPicPr>
        <p:blipFill>
          <a:blip r:embed="rId5" cstate="screen"/>
          <a:srcRect l="11039" t="16321" r="18023" b="11368"/>
          <a:stretch>
            <a:fillRect/>
          </a:stretch>
        </p:blipFill>
        <p:spPr bwMode="auto">
          <a:xfrm>
            <a:off x="6553200" y="1066800"/>
            <a:ext cx="2286001" cy="355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weyerhaeuser.com/image/businesses/liquidpkg/LiquidPkgHome2.jpg"/>
          <p:cNvPicPr>
            <a:picLocks noChangeAspect="1" noChangeArrowheads="1"/>
          </p:cNvPicPr>
          <p:nvPr/>
        </p:nvPicPr>
        <p:blipFill>
          <a:blip r:embed="rId4" cstate="print"/>
          <a:srcRect l="3882" r="67516"/>
          <a:stretch>
            <a:fillRect/>
          </a:stretch>
        </p:blipFill>
        <p:spPr bwMode="auto">
          <a:xfrm>
            <a:off x="0" y="4800600"/>
            <a:ext cx="2080260" cy="195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77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Chemical Engineering Possibilities for the Future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  <p:sp>
        <p:nvSpPr>
          <p:cNvPr id="13" name="Rectangle 12"/>
          <p:cNvSpPr/>
          <p:nvPr/>
        </p:nvSpPr>
        <p:spPr>
          <a:xfrm>
            <a:off x="5912370" y="4876800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Cellulose modifications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Next Profitable Uses For Forest Resources?</a:t>
            </a:r>
            <a:endParaRPr lang="en-US" sz="28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5867400" y="2057400"/>
            <a:ext cx="3124200" cy="2895600"/>
          </a:xfrm>
        </p:spPr>
        <p:txBody>
          <a:bodyPr/>
          <a:lstStyle/>
          <a:p>
            <a:pPr>
              <a:spcBef>
                <a:spcPts val="634"/>
              </a:spcBef>
            </a:pPr>
            <a:r>
              <a:rPr lang="en-US" sz="2700" dirty="0" smtClean="0"/>
              <a:t>Forestry</a:t>
            </a:r>
          </a:p>
          <a:p>
            <a:pPr>
              <a:spcBef>
                <a:spcPts val="634"/>
              </a:spcBef>
            </a:pPr>
            <a:r>
              <a:rPr lang="en-US" sz="2700" dirty="0" smtClean="0"/>
              <a:t>Biomass logistics/</a:t>
            </a:r>
            <a:br>
              <a:rPr lang="en-US" sz="2700" dirty="0" smtClean="0"/>
            </a:br>
            <a:r>
              <a:rPr lang="en-US" sz="2700" dirty="0" smtClean="0"/>
              <a:t>handling</a:t>
            </a:r>
          </a:p>
          <a:p>
            <a:pPr>
              <a:spcBef>
                <a:spcPts val="634"/>
              </a:spcBef>
            </a:pPr>
            <a:r>
              <a:rPr lang="en-US" sz="2700" dirty="0" smtClean="0"/>
              <a:t>Scale processing/</a:t>
            </a:r>
            <a:br>
              <a:rPr lang="en-US" sz="2700" dirty="0" smtClean="0"/>
            </a:br>
            <a:r>
              <a:rPr lang="en-US" sz="2700" dirty="0" smtClean="0"/>
              <a:t>conversion</a:t>
            </a:r>
          </a:p>
        </p:txBody>
      </p:sp>
      <p:pic>
        <p:nvPicPr>
          <p:cNvPr id="14341" name="Picture 5" descr="Oil_Prices_Medium_Term"/>
          <p:cNvPicPr>
            <a:picLocks noChangeAspect="1" noChangeArrowheads="1"/>
          </p:cNvPicPr>
          <p:nvPr/>
        </p:nvPicPr>
        <p:blipFill>
          <a:blip r:embed="rId3" cstate="print"/>
          <a:srcRect l="15578"/>
          <a:stretch>
            <a:fillRect/>
          </a:stretch>
        </p:blipFill>
        <p:spPr bwMode="auto">
          <a:xfrm>
            <a:off x="838200" y="3962400"/>
            <a:ext cx="2111351" cy="185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worldp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05000"/>
            <a:ext cx="2071781" cy="16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1101080428_4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91000"/>
            <a:ext cx="1421844" cy="18999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4" name="Picture 14" descr="Beta-Anlage_zum_Zeitpunkt_Ende_September_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267200"/>
            <a:ext cx="2676807" cy="19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8" cstate="print"/>
          <a:srcRect l="29614"/>
          <a:stretch>
            <a:fillRect/>
          </a:stretch>
        </p:blipFill>
        <p:spPr bwMode="auto">
          <a:xfrm>
            <a:off x="7010400" y="4267200"/>
            <a:ext cx="2134396" cy="19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6" descr="MPj03859890000[1]"/>
          <p:cNvPicPr>
            <a:picLocks noChangeAspect="1" noChangeArrowheads="1"/>
          </p:cNvPicPr>
          <p:nvPr/>
        </p:nvPicPr>
        <p:blipFill>
          <a:blip r:embed="rId9" cstate="print"/>
          <a:srcRect l="8128" r="10030"/>
          <a:stretch>
            <a:fillRect/>
          </a:stretch>
        </p:blipFill>
        <p:spPr bwMode="auto">
          <a:xfrm>
            <a:off x="2895600" y="3657600"/>
            <a:ext cx="1224501" cy="212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7" name="Rectangle 22"/>
          <p:cNvSpPr>
            <a:spLocks noChangeArrowheads="1"/>
          </p:cNvSpPr>
          <p:nvPr/>
        </p:nvSpPr>
        <p:spPr bwMode="auto">
          <a:xfrm>
            <a:off x="5105400" y="1524000"/>
            <a:ext cx="4169433" cy="558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 anchor="ctr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6EBB1F"/>
                </a:solidFill>
                <a:latin typeface="Franklin Gothic Demi" pitchFamily="34" charset="0"/>
              </a:rPr>
              <a:t>WHAT DO WE BRING?</a:t>
            </a:r>
            <a:endParaRPr lang="en-US" sz="3000" dirty="0">
              <a:solidFill>
                <a:srgbClr val="6EBB1F"/>
              </a:solidFill>
              <a:latin typeface="Franklin Gothic Demi" pitchFamily="34" charset="0"/>
            </a:endParaRPr>
          </a:p>
        </p:txBody>
      </p:sp>
      <p:pic>
        <p:nvPicPr>
          <p:cNvPr id="14348" name="Picture 18" descr="http://www.lcv.org/images/issues-pictures/Clean-Wat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1905000"/>
            <a:ext cx="1145143" cy="1732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248400"/>
            <a:ext cx="9086355" cy="459613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2300" dirty="0" smtClean="0">
                <a:solidFill>
                  <a:srgbClr val="006A3A"/>
                </a:solidFill>
                <a:latin typeface="Franklin Gothic Demi" pitchFamily="34" charset="0"/>
              </a:rPr>
              <a:t>Sustainable energy  and materials that enhance our quality of life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398049" y="1303245"/>
            <a:ext cx="3708796" cy="5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6661" tIns="48331" rIns="96661" bIns="48331" anchor="ctr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6EBB1F"/>
                </a:solidFill>
                <a:latin typeface="Franklin Gothic Demi" pitchFamily="34" charset="0"/>
              </a:rPr>
              <a:t>WHAT’S NEEDED?</a:t>
            </a:r>
            <a:endParaRPr lang="en-US" sz="3000" dirty="0">
              <a:solidFill>
                <a:srgbClr val="6EBB1F"/>
              </a:solidFill>
              <a:latin typeface="Franklin Gothic Demi" pitchFamily="34" charset="0"/>
            </a:endParaRPr>
          </a:p>
        </p:txBody>
      </p:sp>
      <p:sp>
        <p:nvSpPr>
          <p:cNvPr id="14351" name="AutoShape 9"/>
          <p:cNvSpPr>
            <a:spLocks noChangeArrowheads="1"/>
          </p:cNvSpPr>
          <p:nvPr/>
        </p:nvSpPr>
        <p:spPr bwMode="auto">
          <a:xfrm>
            <a:off x="3429000" y="4648200"/>
            <a:ext cx="1669778" cy="1749947"/>
          </a:xfrm>
          <a:prstGeom prst="downArrow">
            <a:avLst>
              <a:gd name="adj1" fmla="val 52324"/>
              <a:gd name="adj2" fmla="val 48560"/>
            </a:avLst>
          </a:prstGeom>
          <a:solidFill>
            <a:srgbClr val="E9C9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48331" tIns="48331" rIns="48331" bIns="48331" anchor="ctr"/>
          <a:lstStyle/>
          <a:p>
            <a:pPr algn="l" eaLnBrk="1" hangingPunct="1"/>
            <a:endParaRPr lang="en-US" sz="1900" dirty="0">
              <a:latin typeface="Arial" pitchFamily="34" charset="0"/>
            </a:endParaRPr>
          </a:p>
        </p:txBody>
      </p:sp>
      <p:sp>
        <p:nvSpPr>
          <p:cNvPr id="14350" name="AutoShape 21"/>
          <p:cNvSpPr>
            <a:spLocks noChangeArrowheads="1"/>
          </p:cNvSpPr>
          <p:nvPr/>
        </p:nvSpPr>
        <p:spPr bwMode="auto">
          <a:xfrm>
            <a:off x="3810000" y="2209800"/>
            <a:ext cx="1040130" cy="1107440"/>
          </a:xfrm>
          <a:prstGeom prst="plus">
            <a:avLst>
              <a:gd name="adj" fmla="val 29098"/>
            </a:avLst>
          </a:prstGeom>
          <a:solidFill>
            <a:srgbClr val="E9C9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 t="6233"/>
          <a:stretch>
            <a:fillRect/>
          </a:stretch>
        </p:blipFill>
        <p:spPr bwMode="auto">
          <a:xfrm>
            <a:off x="27737" y="2687659"/>
            <a:ext cx="9525167" cy="26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7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Chemical Engineering Possibilities for the Future</a:t>
            </a:r>
            <a:endParaRPr lang="en-US" sz="2800" cap="none" dirty="0" smtClean="0"/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457200" y="1447800"/>
            <a:ext cx="8711089" cy="11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>
              <a:spcAft>
                <a:spcPts val="1269"/>
              </a:spcAft>
            </a:pPr>
            <a:r>
              <a:rPr lang="en-US" sz="3000" dirty="0" smtClean="0">
                <a:solidFill>
                  <a:srgbClr val="6EBB1F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Catchlight Energy Value: Forest to Fuel:</a:t>
            </a:r>
          </a:p>
          <a:p>
            <a:pPr>
              <a:spcAft>
                <a:spcPts val="1269"/>
              </a:spcAft>
            </a:pPr>
            <a:r>
              <a:rPr lang="en-US" b="0" dirty="0" smtClean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Leverages the strengths of natural resource leaders</a:t>
            </a:r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381000" y="5035363"/>
            <a:ext cx="2539652" cy="13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r>
              <a:rPr lang="en-US" b="0" dirty="0" smtClean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Weyerhaeuser</a:t>
            </a:r>
            <a:endParaRPr lang="en-US" b="0" dirty="0">
              <a:solidFill>
                <a:srgbClr val="006A3A"/>
              </a:solidFill>
              <a:latin typeface="Franklin Gothic Demi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0" dirty="0" smtClean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Feedstocks</a:t>
            </a:r>
            <a:br>
              <a:rPr lang="en-US" b="0" dirty="0" smtClean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</a:br>
            <a:r>
              <a:rPr lang="en-US" b="0" dirty="0" smtClean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at Scale</a:t>
            </a:r>
            <a:endParaRPr lang="en-US" b="0" dirty="0">
              <a:solidFill>
                <a:srgbClr val="006A3A"/>
              </a:solidFill>
              <a:latin typeface="Franklin Gothic Dem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3505200" y="4800600"/>
            <a:ext cx="2456974" cy="18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r>
              <a:rPr lang="en-US" b="0" dirty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Catchlight Energy</a:t>
            </a:r>
          </a:p>
          <a:p>
            <a:r>
              <a:rPr lang="en-US" b="0" dirty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Conversion Technology</a:t>
            </a:r>
          </a:p>
        </p:txBody>
      </p:sp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6477000" y="4953000"/>
            <a:ext cx="2531427" cy="18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r>
              <a:rPr lang="en-US" b="0" dirty="0" smtClean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Chevron</a:t>
            </a:r>
            <a:endParaRPr lang="en-US" b="0" dirty="0">
              <a:solidFill>
                <a:srgbClr val="006A3A"/>
              </a:solidFill>
              <a:latin typeface="Franklin Gothic Demi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0" dirty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High Quality Fuel</a:t>
            </a:r>
          </a:p>
          <a:p>
            <a:r>
              <a:rPr lang="en-US" b="0" dirty="0">
                <a:solidFill>
                  <a:srgbClr val="006A3A"/>
                </a:solidFill>
                <a:latin typeface="Franklin Gothic Demi" pitchFamily="34" charset="0"/>
                <a:ea typeface="Tahoma" pitchFamily="34" charset="0"/>
                <a:cs typeface="Tahoma" pitchFamily="34" charset="0"/>
              </a:rPr>
              <a:t>to Customers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finding the job you want: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Internships – do as many as you can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– LinkedIn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search firms that interview you – avoid resume farms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 resume characteristics:</a:t>
            </a:r>
          </a:p>
          <a:p>
            <a:pPr marL="914400" lvl="1" indent="-514350"/>
            <a:r>
              <a:rPr lang="en-US" dirty="0" smtClean="0"/>
              <a:t>Leave out the soft skills and objectives</a:t>
            </a:r>
          </a:p>
          <a:p>
            <a:pPr marL="914400" lvl="1" indent="-514350"/>
            <a:r>
              <a:rPr lang="en-US" dirty="0" smtClean="0"/>
              <a:t>Include interests and hobbies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Study the career paths of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apply for jobs you are qualified for – if more than 3 years experience is needed wait until you have it.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27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 tips: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6711950" cy="5105400"/>
          </a:xfrm>
        </p:spPr>
        <p:txBody>
          <a:bodyPr/>
          <a:lstStyle/>
          <a:p>
            <a:r>
              <a:rPr lang="en-US" dirty="0" smtClean="0"/>
              <a:t>Engineers historically ask close ended questions – answer assuming it was an open ended question</a:t>
            </a:r>
          </a:p>
          <a:p>
            <a:endParaRPr lang="en-US" dirty="0" smtClean="0"/>
          </a:p>
          <a:p>
            <a:r>
              <a:rPr lang="en-US" dirty="0" smtClean="0"/>
              <a:t>Give examples: Situation, Task, Action, Results</a:t>
            </a:r>
          </a:p>
          <a:p>
            <a:pPr lvl="1"/>
            <a:r>
              <a:rPr lang="en-US" dirty="0" smtClean="0"/>
              <a:t>Point out what you learned, projects are often unsuccessful, tell what you would do different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Always ask questions</a:t>
            </a:r>
          </a:p>
          <a:p>
            <a:endParaRPr lang="en-US" dirty="0" smtClean="0"/>
          </a:p>
          <a:p>
            <a:r>
              <a:rPr lang="en-US" dirty="0" smtClean="0"/>
              <a:t>Be confident / assertive but not aggressive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28</a:t>
            </a:fld>
            <a:endParaRPr lang="en-US" altLang="ja-JP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873125"/>
          </a:xfrm>
        </p:spPr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4313238"/>
          </a:xfrm>
        </p:spPr>
        <p:txBody>
          <a:bodyPr/>
          <a:lstStyle/>
          <a:p>
            <a:r>
              <a:rPr lang="en-US" sz="3200" dirty="0" smtClean="0"/>
              <a:t>Be Safe!</a:t>
            </a:r>
          </a:p>
          <a:p>
            <a:r>
              <a:rPr lang="en-US" sz="3200" dirty="0" smtClean="0"/>
              <a:t>Be Ethical!</a:t>
            </a:r>
          </a:p>
          <a:p>
            <a:r>
              <a:rPr lang="en-US" sz="3200" dirty="0" smtClean="0"/>
              <a:t>Develop your skills!</a:t>
            </a:r>
          </a:p>
          <a:p>
            <a:r>
              <a:rPr lang="en-US" sz="3200" dirty="0" smtClean="0"/>
              <a:t>Balance career, family &amp; fun wisely!</a:t>
            </a:r>
          </a:p>
          <a:p>
            <a:endParaRPr lang="en-US" sz="3200" dirty="0" smtClean="0"/>
          </a:p>
          <a:p>
            <a:r>
              <a:rPr lang="en-US" sz="3200" dirty="0" smtClean="0"/>
              <a:t>Love your job!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29</a:t>
            </a:fld>
            <a:endParaRPr lang="en-US" altLang="ja-JP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638800" cy="873125"/>
          </a:xfrm>
        </p:spPr>
        <p:txBody>
          <a:bodyPr/>
          <a:lstStyle/>
          <a:p>
            <a:r>
              <a:rPr lang="en-US" dirty="0" smtClean="0"/>
              <a:t>Reasons I love my job!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7092950" cy="4389438"/>
          </a:xfrm>
        </p:spPr>
        <p:txBody>
          <a:bodyPr/>
          <a:lstStyle/>
          <a:p>
            <a:r>
              <a:rPr lang="en-US" dirty="0" smtClean="0"/>
              <a:t>Very ethical company who cares for employees </a:t>
            </a:r>
          </a:p>
          <a:p>
            <a:r>
              <a:rPr lang="en-US" dirty="0" smtClean="0"/>
              <a:t>Ability to help others be successful</a:t>
            </a:r>
          </a:p>
          <a:p>
            <a:r>
              <a:rPr lang="en-US" dirty="0" smtClean="0"/>
              <a:t>Ability to contribute to solving diverse problems</a:t>
            </a:r>
          </a:p>
          <a:p>
            <a:r>
              <a:rPr lang="en-US" dirty="0" smtClean="0"/>
              <a:t>Relationships </a:t>
            </a:r>
          </a:p>
          <a:p>
            <a:r>
              <a:rPr lang="en-US" dirty="0" smtClean="0"/>
              <a:t>Team work is fun</a:t>
            </a:r>
          </a:p>
          <a:p>
            <a:r>
              <a:rPr lang="en-US" dirty="0" smtClean="0"/>
              <a:t>World class results</a:t>
            </a:r>
          </a:p>
          <a:p>
            <a:r>
              <a:rPr lang="en-US" dirty="0" smtClean="0"/>
              <a:t>Japanese Culture</a:t>
            </a:r>
          </a:p>
          <a:p>
            <a:r>
              <a:rPr lang="en-US" dirty="0" smtClean="0"/>
              <a:t>Community Minded</a:t>
            </a:r>
          </a:p>
          <a:p>
            <a:r>
              <a:rPr lang="en-US" dirty="0" smtClean="0"/>
              <a:t>Competitive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3</a:t>
            </a:fld>
            <a:endParaRPr lang="en-US" altLang="ja-JP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7" name="5-Point Star 6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3428.jpg"/>
          <p:cNvPicPr>
            <a:picLocks noChangeAspect="1"/>
          </p:cNvPicPr>
          <p:nvPr/>
        </p:nvPicPr>
        <p:blipFill>
          <a:blip r:embed="rId3" cstate="print"/>
          <a:srcRect b="5435"/>
          <a:stretch>
            <a:fillRect/>
          </a:stretch>
        </p:blipFill>
        <p:spPr>
          <a:xfrm>
            <a:off x="309117" y="76200"/>
            <a:ext cx="9139683" cy="6705600"/>
          </a:xfrm>
          <a:prstGeom prst="rect">
            <a:avLst/>
          </a:prstGeom>
        </p:spPr>
      </p:pic>
      <p:sp>
        <p:nvSpPr>
          <p:cNvPr id="55302" name="Rectangle 6"/>
          <p:cNvSpPr>
            <a:spLocks noChangeArrowheads="1"/>
          </p:cNvSpPr>
          <p:nvPr/>
        </p:nvSpPr>
        <p:spPr bwMode="white">
          <a:xfrm>
            <a:off x="1447800" y="3810000"/>
            <a:ext cx="74028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79000" sy="79000" algn="tl" rotWithShape="0">
              <a:schemeClr val="bg1"/>
            </a:outerShdw>
          </a:effectLst>
        </p:spPr>
        <p:txBody>
          <a:bodyPr lIns="0" tIns="48331" rIns="96661" bIns="48331" anchor="b"/>
          <a:lstStyle/>
          <a:p>
            <a:pPr algn="ctr"/>
            <a:r>
              <a:rPr lang="en-US" sz="6300" dirty="0" smtClea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rPr>
              <a:t>What Questions </a:t>
            </a:r>
          </a:p>
          <a:p>
            <a:pPr algn="ctr"/>
            <a:r>
              <a:rPr lang="en-US" sz="6300" dirty="0" smtClean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itchFamily="34" charset="0"/>
              </a:rPr>
              <a:t>do you have?</a:t>
            </a:r>
            <a:endParaRPr lang="en-US" sz="6300" dirty="0"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52401"/>
            <a:ext cx="8305800" cy="1524000"/>
          </a:xfrm>
        </p:spPr>
        <p:txBody>
          <a:bodyPr/>
          <a:lstStyle/>
          <a:p>
            <a:pPr algn="ctr"/>
            <a:r>
              <a:rPr lang="en-US" sz="4000" dirty="0" smtClean="0"/>
              <a:t>Thank you for the opportunity to speak today and thank you for your attention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9750" cy="873125"/>
          </a:xfrm>
        </p:spPr>
        <p:txBody>
          <a:bodyPr/>
          <a:lstStyle/>
          <a:p>
            <a:r>
              <a:rPr lang="en-US" dirty="0" smtClean="0"/>
              <a:t>Key Learning at 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4953000"/>
          </a:xfrm>
        </p:spPr>
        <p:txBody>
          <a:bodyPr/>
          <a:lstStyle/>
          <a:p>
            <a:r>
              <a:rPr lang="en-US" sz="2800" dirty="0" smtClean="0"/>
              <a:t>Chemical Engineering is a great program,  making it through is a significant accomplishment  </a:t>
            </a:r>
          </a:p>
          <a:p>
            <a:endParaRPr lang="en-US" sz="2800" dirty="0" smtClean="0"/>
          </a:p>
          <a:p>
            <a:r>
              <a:rPr lang="en-US" sz="2800" dirty="0" smtClean="0"/>
              <a:t>Technical problem solving with a team is rewarding</a:t>
            </a:r>
          </a:p>
          <a:p>
            <a:endParaRPr lang="en-US" sz="2800" dirty="0" smtClean="0"/>
          </a:p>
          <a:p>
            <a:r>
              <a:rPr lang="en-US" sz="2800" dirty="0" smtClean="0"/>
              <a:t>Mass balances, unit operations, reactor design, thermodynamics, fluid mechanics, heat transfer, surface / colloids, …….. gave me specialized skills and a great foundation to solve problems in industry</a:t>
            </a:r>
          </a:p>
          <a:p>
            <a:endParaRPr lang="en-US" sz="2800" dirty="0" smtClean="0"/>
          </a:p>
          <a:p>
            <a:r>
              <a:rPr lang="en-US" sz="2800" dirty="0" smtClean="0"/>
              <a:t>Relationships, advisors and mentors are very helpful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4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Learning’s at UW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73950" cy="4419600"/>
          </a:xfrm>
        </p:spPr>
        <p:txBody>
          <a:bodyPr/>
          <a:lstStyle/>
          <a:p>
            <a:r>
              <a:rPr lang="en-US" dirty="0" smtClean="0"/>
              <a:t>Visualize the microscopic and macroscopic, it will help you solve problems</a:t>
            </a:r>
          </a:p>
          <a:p>
            <a:endParaRPr lang="en-US" dirty="0" smtClean="0"/>
          </a:p>
          <a:p>
            <a:r>
              <a:rPr lang="en-US" dirty="0" smtClean="0"/>
              <a:t>Where you draw your box is very important</a:t>
            </a:r>
          </a:p>
          <a:p>
            <a:endParaRPr lang="en-US" dirty="0" smtClean="0"/>
          </a:p>
          <a:p>
            <a:r>
              <a:rPr lang="en-US" dirty="0" smtClean="0"/>
              <a:t>There are times you will need to work really hard and make personal sacrifices to get the job done</a:t>
            </a:r>
          </a:p>
          <a:p>
            <a:endParaRPr lang="en-US" dirty="0" smtClean="0"/>
          </a:p>
          <a:p>
            <a:r>
              <a:rPr lang="en-US" dirty="0" smtClean="0"/>
              <a:t>Time flies so have fun along the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5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873125"/>
          </a:xfrm>
        </p:spPr>
        <p:txBody>
          <a:bodyPr/>
          <a:lstStyle/>
          <a:p>
            <a:r>
              <a:rPr lang="en-US" dirty="0" smtClean="0"/>
              <a:t>Passionate Leadership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696200" cy="5257800"/>
          </a:xfrm>
        </p:spPr>
        <p:txBody>
          <a:bodyPr/>
          <a:lstStyle/>
          <a:p>
            <a:r>
              <a:rPr lang="en-US" dirty="0" smtClean="0"/>
              <a:t>Teamwork with support makes good things happen! </a:t>
            </a:r>
          </a:p>
          <a:p>
            <a:r>
              <a:rPr lang="en-US" dirty="0" smtClean="0"/>
              <a:t>Safety:</a:t>
            </a:r>
          </a:p>
          <a:p>
            <a:pPr lvl="1"/>
            <a:r>
              <a:rPr lang="en-US" dirty="0" smtClean="0"/>
              <a:t>Many things are outside our control however all injuries are preventable by:</a:t>
            </a:r>
          </a:p>
          <a:p>
            <a:pPr lvl="2"/>
            <a:r>
              <a:rPr lang="en-US" dirty="0" smtClean="0"/>
              <a:t>Controlled work pace</a:t>
            </a:r>
          </a:p>
          <a:p>
            <a:pPr lvl="2"/>
            <a:r>
              <a:rPr lang="en-US" dirty="0" smtClean="0"/>
              <a:t>Appropriate risk assessment including mitigation </a:t>
            </a:r>
          </a:p>
          <a:p>
            <a:r>
              <a:rPr lang="en-US" dirty="0" smtClean="0"/>
              <a:t>Ethics:</a:t>
            </a:r>
          </a:p>
          <a:p>
            <a:pPr lvl="1"/>
            <a:r>
              <a:rPr lang="en-US" dirty="0" smtClean="0"/>
              <a:t>Learn the rules and play by them</a:t>
            </a:r>
          </a:p>
          <a:p>
            <a:pPr lvl="1"/>
            <a:r>
              <a:rPr lang="en-US" dirty="0" smtClean="0"/>
              <a:t>Know and meet all legal requirements</a:t>
            </a:r>
          </a:p>
          <a:p>
            <a:pPr lvl="2"/>
            <a:r>
              <a:rPr lang="en-US" dirty="0" smtClean="0"/>
              <a:t>Environment, safety, employee relations, diversity</a:t>
            </a:r>
          </a:p>
          <a:p>
            <a:pPr lvl="1"/>
            <a:r>
              <a:rPr lang="en-US" dirty="0" smtClean="0"/>
              <a:t>Keep suppliers and competitors at arms length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5E781-3B1C-4EFD-A34D-E1C5B8C5C386}" type="slidenum">
              <a:rPr lang="ja-JP" altLang="en-US" smtClean="0"/>
              <a:pPr/>
              <a:t>6</a:t>
            </a:fld>
            <a:endParaRPr lang="en-US" altLang="ja-JP" sz="1400"/>
          </a:p>
        </p:txBody>
      </p:sp>
      <p:sp>
        <p:nvSpPr>
          <p:cNvPr id="6" name="5-Point Star 5"/>
          <p:cNvSpPr/>
          <p:nvPr/>
        </p:nvSpPr>
        <p:spPr bwMode="auto">
          <a:xfrm>
            <a:off x="76200" y="76200"/>
            <a:ext cx="304800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Picture 659" descr="Vision Forestry 002.jpg"/>
          <p:cNvPicPr>
            <a:picLocks noChangeAspect="1"/>
          </p:cNvPicPr>
          <p:nvPr/>
        </p:nvPicPr>
        <p:blipFill>
          <a:blip r:embed="rId3" cstate="screen"/>
          <a:srcRect t="11227" b="43893"/>
          <a:stretch>
            <a:fillRect/>
          </a:stretch>
        </p:blipFill>
        <p:spPr>
          <a:xfrm>
            <a:off x="7214440" y="4648200"/>
            <a:ext cx="1853360" cy="2065687"/>
          </a:xfrm>
          <a:prstGeom prst="rect">
            <a:avLst/>
          </a:prstGeom>
        </p:spPr>
      </p:pic>
      <p:pic>
        <p:nvPicPr>
          <p:cNvPr id="661" name="Picture 660" descr="Pulp Sheets.jpg"/>
          <p:cNvPicPr>
            <a:picLocks noChangeAspect="1"/>
          </p:cNvPicPr>
          <p:nvPr/>
        </p:nvPicPr>
        <p:blipFill>
          <a:blip r:embed="rId4" cstate="screen"/>
          <a:srcRect t="29904" r="9846" b="26002"/>
          <a:stretch>
            <a:fillRect/>
          </a:stretch>
        </p:blipFill>
        <p:spPr>
          <a:xfrm>
            <a:off x="4852241" y="4648200"/>
            <a:ext cx="1853359" cy="2065686"/>
          </a:xfrm>
          <a:prstGeom prst="rect">
            <a:avLst/>
          </a:prstGeom>
        </p:spPr>
      </p:pic>
      <p:pic>
        <p:nvPicPr>
          <p:cNvPr id="662" name="Picture 661" descr="Aster Creek  38.jpg"/>
          <p:cNvPicPr>
            <a:picLocks noChangeAspect="1"/>
          </p:cNvPicPr>
          <p:nvPr/>
        </p:nvPicPr>
        <p:blipFill>
          <a:blip r:embed="rId5" cstate="screen"/>
          <a:srcRect t="824" r="3285" b="55305"/>
          <a:stretch>
            <a:fillRect/>
          </a:stretch>
        </p:blipFill>
        <p:spPr>
          <a:xfrm>
            <a:off x="152400" y="4648200"/>
            <a:ext cx="1853359" cy="2065686"/>
          </a:xfrm>
          <a:prstGeom prst="rect">
            <a:avLst/>
          </a:prstGeom>
        </p:spPr>
      </p:pic>
      <p:pic>
        <p:nvPicPr>
          <p:cNvPr id="663" name="Picture 662" descr="lumber.jpg"/>
          <p:cNvPicPr>
            <a:picLocks noChangeAspect="1"/>
          </p:cNvPicPr>
          <p:nvPr/>
        </p:nvPicPr>
        <p:blipFill>
          <a:blip r:embed="rId6" cstate="screen"/>
          <a:srcRect l="31492" t="32931" r="9493" b="23312"/>
          <a:stretch>
            <a:fillRect/>
          </a:stretch>
        </p:blipFill>
        <p:spPr>
          <a:xfrm>
            <a:off x="2478110" y="4648200"/>
            <a:ext cx="1865290" cy="2078983"/>
          </a:xfrm>
          <a:prstGeom prst="rect">
            <a:avLst/>
          </a:prstGeom>
        </p:spPr>
      </p:pic>
      <p:sp>
        <p:nvSpPr>
          <p:cNvPr id="650" name="Title 649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873125"/>
          </a:xfrm>
        </p:spPr>
        <p:txBody>
          <a:bodyPr/>
          <a:lstStyle/>
          <a:p>
            <a:r>
              <a:rPr lang="en-US" sz="2800" dirty="0" smtClean="0"/>
              <a:t>Who is Weyerhaeuser? </a:t>
            </a:r>
            <a:r>
              <a:rPr lang="en-US" cap="none" dirty="0" smtClean="0"/>
              <a:t>FOREST PRODUCTS LEADER</a:t>
            </a:r>
            <a:endParaRPr lang="en-US" cap="none" dirty="0"/>
          </a:p>
        </p:txBody>
      </p:sp>
      <p:graphicFrame>
        <p:nvGraphicFramePr>
          <p:cNvPr id="1860" name="Group 649"/>
          <p:cNvGraphicFramePr>
            <a:graphicFrameLocks noGrp="1"/>
          </p:cNvGraphicFramePr>
          <p:nvPr/>
        </p:nvGraphicFramePr>
        <p:xfrm>
          <a:off x="1" y="1173261"/>
          <a:ext cx="9601200" cy="3434968"/>
        </p:xfrm>
        <a:graphic>
          <a:graphicData uri="http://schemas.openxmlformats.org/drawingml/2006/table">
            <a:tbl>
              <a:tblPr/>
              <a:tblGrid>
                <a:gridCol w="5233951"/>
                <a:gridCol w="4367249"/>
              </a:tblGrid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FOUNDED: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1900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</a:tr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2010 REVENUES: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$6.6 Billion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FORTUNE 500 RANK: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147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</a:tr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NUMBER OF EMPLOYEES: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15,000 in 10 countries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TECHNOLOGY STAFF: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300 scientists / engineers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</a:tr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FORESTLAND OWNED OR MANAGED: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21.6 million acres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HOME OFFICES: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Federal Way, WA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B0"/>
                    </a:solidFill>
                  </a:tcPr>
                </a:tc>
              </a:tr>
              <a:tr h="42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Demi" pitchFamily="34" charset="0"/>
                        </a:rPr>
                        <a:t>SALES AND SUPPORT:</a:t>
                      </a:r>
                    </a:p>
                  </a:txBody>
                  <a:tcPr marL="480060" marR="96012" marT="48768" marB="48768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457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A"/>
                          </a:solidFill>
                          <a:effectLst/>
                          <a:latin typeface="Franklin Gothic Medium" pitchFamily="34" charset="0"/>
                        </a:rPr>
                        <a:t>Worldwide</a:t>
                      </a:r>
                    </a:p>
                  </a:txBody>
                  <a:tcPr marL="96012" marR="96012" marT="48768" marB="48768" anchor="ctr" horzOverflow="overflow">
                    <a:lnL w="12700" cap="flat" cmpd="sng" algn="ctr">
                      <a:solidFill>
                        <a:srgbClr val="F2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72550" y="6248400"/>
            <a:ext cx="628650" cy="32512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7483D950-3058-4727-A55D-E3697F5D1FB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32560"/>
            <a:ext cx="8359140" cy="4968240"/>
          </a:xfrm>
        </p:spPr>
        <p:txBody>
          <a:bodyPr/>
          <a:lstStyle/>
          <a:p>
            <a:pPr>
              <a:spcBef>
                <a:spcPct val="155000"/>
              </a:spcBef>
            </a:pPr>
            <a:r>
              <a:rPr lang="en-US" sz="2400" dirty="0" smtClean="0"/>
              <a:t>2100 TPD Newsprint and high bright paper grade mill --  largest in North America</a:t>
            </a:r>
            <a:r>
              <a:rPr lang="ja-JP" altLang="en-US" sz="2400" smtClean="0">
                <a:ea typeface="ＭＳ Ｐゴシック" charset="-128"/>
              </a:rPr>
              <a:t>　　　　　　　　　　　　　　　　　　　　　　　　　　　　　　　　　　　　　　</a:t>
            </a:r>
            <a:endParaRPr lang="en-US" sz="2400" dirty="0" smtClean="0"/>
          </a:p>
          <a:p>
            <a:pPr>
              <a:spcBef>
                <a:spcPct val="100000"/>
              </a:spcBef>
            </a:pPr>
            <a:r>
              <a:rPr lang="en-US" sz="2400" dirty="0" smtClean="0"/>
              <a:t>Joint Venture</a:t>
            </a:r>
          </a:p>
          <a:p>
            <a:pPr lvl="1"/>
            <a:r>
              <a:rPr lang="en-US" dirty="0" smtClean="0"/>
              <a:t>50/50 ownership:	Weyerhaeuser (USA)</a:t>
            </a:r>
            <a:r>
              <a:rPr lang="ja-JP" altLang="en-US" smtClean="0">
                <a:ea typeface="ＭＳ Ｐゴシック" charset="-128"/>
              </a:rPr>
              <a:t>　　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mtClean="0"/>
              <a:t>　　</a:t>
            </a: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				Nippon Paper (Japan)</a:t>
            </a:r>
          </a:p>
          <a:p>
            <a:pPr>
              <a:spcBef>
                <a:spcPct val="100000"/>
              </a:spcBef>
            </a:pPr>
            <a:endParaRPr lang="en-US" sz="2400" dirty="0" smtClean="0"/>
          </a:p>
          <a:p>
            <a:pPr>
              <a:spcBef>
                <a:spcPct val="100000"/>
              </a:spcBef>
            </a:pPr>
            <a:r>
              <a:rPr lang="en-US" sz="2400" dirty="0" smtClean="0"/>
              <a:t>750,000 tons ($500M</a:t>
            </a:r>
            <a:r>
              <a:rPr lang="en-US" altLang="ja-JP" sz="2400" dirty="0" smtClean="0">
                <a:ea typeface="ＭＳ Ｐゴシック" charset="-128"/>
              </a:rPr>
              <a:t>M</a:t>
            </a:r>
            <a:r>
              <a:rPr lang="en-US" sz="2400" dirty="0" smtClean="0"/>
              <a:t> Annual Sales)</a:t>
            </a:r>
            <a:r>
              <a:rPr lang="ja-JP" altLang="en-US" sz="2400" smtClean="0">
                <a:ea typeface="ＭＳ Ｐゴシック" charset="-128"/>
              </a:rPr>
              <a:t>　　　　　　　　　　　　　　　　　</a:t>
            </a:r>
            <a:endParaRPr lang="en-US" sz="2400" dirty="0" smtClean="0"/>
          </a:p>
          <a:p>
            <a:pPr>
              <a:spcBef>
                <a:spcPct val="100000"/>
              </a:spcBef>
              <a:buFontTx/>
              <a:buNone/>
            </a:pPr>
            <a:endParaRPr lang="en-US" sz="2800" dirty="0" smtClean="0"/>
          </a:p>
        </p:txBody>
      </p:sp>
      <p:pic>
        <p:nvPicPr>
          <p:cNvPr id="5125" name="Picture 5" descr="Vertb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19400"/>
            <a:ext cx="1383506" cy="8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norpac~1- clear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031" y="172719"/>
            <a:ext cx="1350169" cy="6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886200"/>
            <a:ext cx="880110" cy="8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425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Where do we work? </a:t>
            </a:r>
            <a:endParaRPr lang="en-US" sz="3600" b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48750" y="6324600"/>
            <a:ext cx="552450" cy="32512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76D8FB63-D3A4-4B9F-B26A-635DBE0D436C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4100" name="Picture 3" descr="np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560" y="1143000"/>
            <a:ext cx="6949440" cy="55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norpac~1- clear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1350169" cy="6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4000500" y="3733800"/>
            <a:ext cx="1840230" cy="980440"/>
          </a:xfrm>
          <a:prstGeom prst="ellipse">
            <a:avLst/>
          </a:prstGeom>
          <a:noFill/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61" tIns="48331" rIns="96661" bIns="48331" numCol="1" rtlCol="0" anchor="t" anchorCtr="0" compatLnSpc="1">
            <a:prstTxWarp prst="textNoShape">
              <a:avLst/>
            </a:prstTxWarp>
          </a:bodyPr>
          <a:lstStyle/>
          <a:p>
            <a:pPr algn="r" defTabSz="966612">
              <a:spcBef>
                <a:spcPct val="50000"/>
              </a:spcBef>
            </a:pPr>
            <a:endParaRPr lang="en-US" sz="1500" dirty="0" smtClean="0">
              <a:solidFill>
                <a:schemeClr val="bg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2514600" y="1371600"/>
            <a:ext cx="3048000" cy="1676400"/>
          </a:xfrm>
          <a:prstGeom prst="straightConnector1">
            <a:avLst/>
          </a:prstGeom>
          <a:noFill/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81800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UW Chem. Engr. Leadership Series 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grn2.pot">
  <a:themeElements>
    <a:clrScheme name="Extgrn2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xtgrn2.po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tgrn2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grn2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tgrn2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grn2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grn2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grn2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grn2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17072</TotalTime>
  <Words>1645</Words>
  <Application>Microsoft Office PowerPoint</Application>
  <PresentationFormat>Custom</PresentationFormat>
  <Paragraphs>358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Extgrn2.pot</vt:lpstr>
      <vt:lpstr>University Of Washington Chemical Engineering Leadership Series          </vt:lpstr>
      <vt:lpstr>Chemical Engineering – Past, Present and Future Perspective</vt:lpstr>
      <vt:lpstr>Reasons I love my job!</vt:lpstr>
      <vt:lpstr>Key Learning at UW</vt:lpstr>
      <vt:lpstr>Key Learning’s at UW - Continued</vt:lpstr>
      <vt:lpstr>Passionate Leadership Philosophy</vt:lpstr>
      <vt:lpstr>Who is Weyerhaeuser? FOREST PRODUCTS LEADER</vt:lpstr>
      <vt:lpstr>Slide 8</vt:lpstr>
      <vt:lpstr>Slide 9</vt:lpstr>
      <vt:lpstr>NORPAC Overview</vt:lpstr>
      <vt:lpstr>Slide 11</vt:lpstr>
      <vt:lpstr>My Peers -  Mill Leadership Team</vt:lpstr>
      <vt:lpstr>Our Team - Papermill Department  (83 employees)</vt:lpstr>
      <vt:lpstr>Slide 14</vt:lpstr>
      <vt:lpstr>Slide 15</vt:lpstr>
      <vt:lpstr>NORPAC - Facilities</vt:lpstr>
      <vt:lpstr>NORPAC</vt:lpstr>
      <vt:lpstr>Professional Experience &amp; Education - Weyerhaeuser (27 years)</vt:lpstr>
      <vt:lpstr>Skill Development Time Line</vt:lpstr>
      <vt:lpstr>Key Career Learning Looking Back</vt:lpstr>
      <vt:lpstr>Key Career Learning Looking Back</vt:lpstr>
      <vt:lpstr>Decision points</vt:lpstr>
      <vt:lpstr>Future Chemical Engineering at Weyerhaeuser </vt:lpstr>
      <vt:lpstr>Emerging Global Middle Class  Drive Convenience Products</vt:lpstr>
      <vt:lpstr>The Next Profitable Uses For Forest Resources?</vt:lpstr>
      <vt:lpstr>Chemical Engineering Possibilities for the Future</vt:lpstr>
      <vt:lpstr>Tips for finding the job you want:</vt:lpstr>
      <vt:lpstr>Interviewing tips:</vt:lpstr>
      <vt:lpstr>Summary</vt:lpstr>
      <vt:lpstr>Thank you for the opportunity to speak today and thank you for your attention </vt:lpstr>
    </vt:vector>
  </TitlesOfParts>
  <Company>Weyerhaeuser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staggc</dc:creator>
  <cp:lastModifiedBy>Graham Bailey</cp:lastModifiedBy>
  <cp:revision>1288</cp:revision>
  <cp:lastPrinted>2003-09-19T15:54:05Z</cp:lastPrinted>
  <dcterms:created xsi:type="dcterms:W3CDTF">2002-09-05T15:06:34Z</dcterms:created>
  <dcterms:modified xsi:type="dcterms:W3CDTF">2011-10-08T22:12:01Z</dcterms:modified>
</cp:coreProperties>
</file>